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4" r:id="rId77"/>
    <p:sldId id="335" r:id="rId78"/>
    <p:sldId id="336" r:id="rId79"/>
  </p:sldIdLst>
  <p:sldSz cx="12192000" cy="6858000"/>
  <p:notesSz cx="6858000" cy="9144000"/>
  <p:defaultTextStyle>
    <a:defPPr>
      <a:defRPr lang="e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4" autoAdjust="0"/>
    <p:restoredTop sz="94660"/>
  </p:normalViewPr>
  <p:slideViewPr>
    <p:cSldViewPr snapToGrid="0">
      <p:cViewPr>
        <p:scale>
          <a:sx n="73" d="100"/>
          <a:sy n="73" d="100"/>
        </p:scale>
        <p:origin x="845" y="36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_rels/data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8.png"/></Relationships>
</file>

<file path=ppt/diagrams/_rels/data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0.jpeg"/></Relationships>
</file>

<file path=ppt/diagrams/_rels/data2.xml.rels><?xml version="1.0" encoding="UTF-8" standalone="yes"?>
<Relationships xmlns="http://schemas.openxmlformats.org/package/2006/relationships"><Relationship Id="rId1" Type="http://schemas.openxmlformats.org/officeDocument/2006/relationships/image" Target="../media/image1.png"/></Relationships>
</file>

<file path=ppt/diagrams/_rels/data27.xml.rels><?xml version="1.0" encoding="UTF-8" standalone="yes"?>
<Relationships xmlns="http://schemas.openxmlformats.org/package/2006/relationships"><Relationship Id="rId1" Type="http://schemas.openxmlformats.org/officeDocument/2006/relationships/image" Target="../media/image29.png"/></Relationships>
</file>

<file path=ppt/diagrams/_rels/data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image" Target="../media/image49.png"/></Relationships>
</file>

<file path=ppt/diagrams/_rels/drawing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image" Target="../media/image8.png"/></Relationships>
</file>

<file path=ppt/diagrams/_rels/drawing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image" Target="../media/image10.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1.png"/></Relationships>
</file>

<file path=ppt/diagrams/_rels/drawing27.xml.rels><?xml version="1.0" encoding="UTF-8" standalone="yes"?>
<Relationships xmlns="http://schemas.openxmlformats.org/package/2006/relationships"><Relationship Id="rId1" Type="http://schemas.openxmlformats.org/officeDocument/2006/relationships/image" Target="../media/image29.png"/></Relationships>
</file>

<file path=ppt/diagrams/_rels/drawing4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image" Target="../media/image4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7ECF87-94B3-40CC-BD3E-7D2B3404C9D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C5C4EF1-110F-4E23-83BE-C0D8E9F63D25}">
      <dgm:prSet phldrT="[Text]" custT="1"/>
      <dgm:spPr/>
      <dgm:t>
        <a:bodyPr/>
        <a:lstStyle/>
        <a:p>
          <a:r>
            <a:rPr lang="en" sz="2200" b="1" dirty="0" smtClean="0">
              <a:solidFill>
                <a:schemeClr val="bg1"/>
              </a:solidFill>
            </a:rPr>
            <a:t>Transport functions</a:t>
          </a:r>
          <a:endParaRPr lang="en-US" sz="2200" dirty="0"/>
        </a:p>
      </dgm:t>
    </dgm:pt>
    <dgm:pt modelId="{29B19235-915D-40F3-A517-28C144CA2524}" type="parTrans" cxnId="{06758A12-E099-4383-AE8D-1437114A7F64}">
      <dgm:prSet/>
      <dgm:spPr/>
      <dgm:t>
        <a:bodyPr/>
        <a:lstStyle/>
        <a:p>
          <a:endParaRPr lang="en-US"/>
        </a:p>
      </dgm:t>
    </dgm:pt>
    <dgm:pt modelId="{8796004A-51FD-4DE3-B479-EBCAD2E9B89F}" type="sibTrans" cxnId="{06758A12-E099-4383-AE8D-1437114A7F64}">
      <dgm:prSet/>
      <dgm:spPr/>
      <dgm:t>
        <a:bodyPr/>
        <a:lstStyle/>
        <a:p>
          <a:endParaRPr lang="en-US"/>
        </a:p>
      </dgm:t>
    </dgm:pt>
    <dgm:pt modelId="{35C2878A-44AA-4EFD-81DF-125FD6F4B7B7}">
      <dgm:prSet phldrT="[Text]" custT="1"/>
      <dgm:spPr/>
      <dgm:t>
        <a:bodyPr/>
        <a:lstStyle/>
        <a:p>
          <a:r>
            <a:rPr lang="en" sz="2200" b="1" dirty="0" smtClean="0">
              <a:solidFill>
                <a:schemeClr val="bg1"/>
              </a:solidFill>
            </a:rPr>
            <a:t>Metabolic </a:t>
          </a:r>
          <a:r>
            <a:rPr lang="en" sz="2200" b="1" baseline="0" dirty="0" smtClean="0">
              <a:solidFill>
                <a:schemeClr val="bg1"/>
              </a:solidFill>
            </a:rPr>
            <a:t>functions</a:t>
          </a:r>
          <a:endParaRPr lang="en-US" sz="2200" dirty="0">
            <a:solidFill>
              <a:schemeClr val="bg1"/>
            </a:solidFill>
          </a:endParaRPr>
        </a:p>
      </dgm:t>
    </dgm:pt>
    <dgm:pt modelId="{2D157AEC-6296-419C-8C74-A083EAB84BF5}" type="parTrans" cxnId="{B3DFE590-16E5-44A3-A82E-49B242D4C4AE}">
      <dgm:prSet/>
      <dgm:spPr/>
      <dgm:t>
        <a:bodyPr/>
        <a:lstStyle/>
        <a:p>
          <a:endParaRPr lang="en-US"/>
        </a:p>
      </dgm:t>
    </dgm:pt>
    <dgm:pt modelId="{23D0A12C-F2DA-4327-9744-12C2DB06A3A5}" type="sibTrans" cxnId="{B3DFE590-16E5-44A3-A82E-49B242D4C4AE}">
      <dgm:prSet/>
      <dgm:spPr/>
      <dgm:t>
        <a:bodyPr/>
        <a:lstStyle/>
        <a:p>
          <a:endParaRPr lang="en-US"/>
        </a:p>
      </dgm:t>
    </dgm:pt>
    <dgm:pt modelId="{1ECD20B1-E302-408B-8C21-753B92B71322}">
      <dgm:prSet phldrT="[Text]" custT="1"/>
      <dgm:spPr/>
      <dgm:t>
        <a:bodyPr/>
        <a:lstStyle/>
        <a:p>
          <a:r>
            <a:rPr lang="en" sz="2200" b="1" dirty="0" smtClean="0">
              <a:solidFill>
                <a:schemeClr val="bg1"/>
              </a:solidFill>
            </a:rPr>
            <a:t>Hormonal functions</a:t>
          </a:r>
          <a:endParaRPr lang="en-US" sz="2200" dirty="0">
            <a:solidFill>
              <a:schemeClr val="bg1"/>
            </a:solidFill>
          </a:endParaRPr>
        </a:p>
      </dgm:t>
    </dgm:pt>
    <dgm:pt modelId="{8930A104-8921-4B19-845C-497D862BDC3B}" type="parTrans" cxnId="{AAC9BCD1-FE48-4072-88C0-7279DACB6EAB}">
      <dgm:prSet/>
      <dgm:spPr/>
      <dgm:t>
        <a:bodyPr/>
        <a:lstStyle/>
        <a:p>
          <a:endParaRPr lang="en-US"/>
        </a:p>
      </dgm:t>
    </dgm:pt>
    <dgm:pt modelId="{A5DDDBC6-DDAE-4EAD-AA76-54577F984A81}" type="sibTrans" cxnId="{AAC9BCD1-FE48-4072-88C0-7279DACB6EAB}">
      <dgm:prSet/>
      <dgm:spPr/>
      <dgm:t>
        <a:bodyPr/>
        <a:lstStyle/>
        <a:p>
          <a:endParaRPr lang="en-US"/>
        </a:p>
      </dgm:t>
    </dgm:pt>
    <dgm:pt modelId="{B26D6583-BF6F-4E2D-91C6-1F2FA6BDB899}">
      <dgm:prSet custT="1"/>
      <dgm:spPr/>
      <dgm:t>
        <a:bodyPr/>
        <a:lstStyle/>
        <a:p>
          <a:r>
            <a:rPr lang="en" sz="2000" smtClean="0">
              <a:solidFill>
                <a:schemeClr val="tx1"/>
              </a:solidFill>
            </a:rPr>
            <a:t>Electrolyte balance</a:t>
          </a:r>
          <a:endParaRPr lang="en-US" sz="2000">
            <a:solidFill>
              <a:schemeClr val="tx1"/>
            </a:solidFill>
          </a:endParaRPr>
        </a:p>
      </dgm:t>
    </dgm:pt>
    <dgm:pt modelId="{10BC35C9-1F5C-4BED-B773-DFDD715A28D6}" type="parTrans" cxnId="{E8900D92-7317-471B-9C83-4D85A9793656}">
      <dgm:prSet/>
      <dgm:spPr/>
      <dgm:t>
        <a:bodyPr/>
        <a:lstStyle/>
        <a:p>
          <a:endParaRPr lang="en-US"/>
        </a:p>
      </dgm:t>
    </dgm:pt>
    <dgm:pt modelId="{54CC006E-F404-41B3-99BC-71E41E9C1665}" type="sibTrans" cxnId="{E8900D92-7317-471B-9C83-4D85A9793656}">
      <dgm:prSet/>
      <dgm:spPr/>
      <dgm:t>
        <a:bodyPr/>
        <a:lstStyle/>
        <a:p>
          <a:endParaRPr lang="en-US"/>
        </a:p>
      </dgm:t>
    </dgm:pt>
    <dgm:pt modelId="{E9D0A193-F7C8-4E3C-B6C1-37AC806F9B18}">
      <dgm:prSet custT="1"/>
      <dgm:spPr/>
      <dgm:t>
        <a:bodyPr/>
        <a:lstStyle/>
        <a:p>
          <a:r>
            <a:rPr lang="en" sz="2000" smtClean="0">
              <a:solidFill>
                <a:schemeClr val="tx1"/>
              </a:solidFill>
            </a:rPr>
            <a:t>Fluid/volume </a:t>
          </a:r>
          <a:r>
            <a:rPr lang="en" sz="2000" dirty="0" smtClean="0">
              <a:solidFill>
                <a:schemeClr val="tx1"/>
              </a:solidFill>
            </a:rPr>
            <a:t>balance</a:t>
          </a:r>
        </a:p>
      </dgm:t>
    </dgm:pt>
    <dgm:pt modelId="{AF1BB423-52E8-4B64-A6D4-C28D25B47972}" type="parTrans" cxnId="{B75DDAB2-2448-4FD1-BFE8-10631C75ABCD}">
      <dgm:prSet/>
      <dgm:spPr/>
      <dgm:t>
        <a:bodyPr/>
        <a:lstStyle/>
        <a:p>
          <a:endParaRPr lang="en-US"/>
        </a:p>
      </dgm:t>
    </dgm:pt>
    <dgm:pt modelId="{551239C7-22FD-45C6-B8D8-8A35E322DE20}" type="sibTrans" cxnId="{B75DDAB2-2448-4FD1-BFE8-10631C75ABCD}">
      <dgm:prSet/>
      <dgm:spPr/>
      <dgm:t>
        <a:bodyPr/>
        <a:lstStyle/>
        <a:p>
          <a:endParaRPr lang="en-US"/>
        </a:p>
      </dgm:t>
    </dgm:pt>
    <dgm:pt modelId="{4E630511-853C-4E50-83B6-A0D6FB36B933}">
      <dgm:prSet custT="1"/>
      <dgm:spPr/>
      <dgm:t>
        <a:bodyPr/>
        <a:lstStyle/>
        <a:p>
          <a:r>
            <a:rPr lang="en" sz="2000" smtClean="0">
              <a:solidFill>
                <a:schemeClr val="tx1"/>
              </a:solidFill>
            </a:rPr>
            <a:t>Serum/urine </a:t>
          </a:r>
          <a:r>
            <a:rPr lang="en" sz="2000" dirty="0" smtClean="0">
              <a:solidFill>
                <a:schemeClr val="tx1"/>
              </a:solidFill>
            </a:rPr>
            <a:t>molality</a:t>
          </a:r>
        </a:p>
      </dgm:t>
    </dgm:pt>
    <dgm:pt modelId="{FC3A4B07-8CEE-455D-8712-266780A5BC60}" type="parTrans" cxnId="{D262C4E9-E0B4-4C9D-B91B-1DB8D2C34328}">
      <dgm:prSet/>
      <dgm:spPr/>
      <dgm:t>
        <a:bodyPr/>
        <a:lstStyle/>
        <a:p>
          <a:endParaRPr lang="en-US"/>
        </a:p>
      </dgm:t>
    </dgm:pt>
    <dgm:pt modelId="{018E14DB-36B5-4457-85ED-2474AD4C8596}" type="sibTrans" cxnId="{D262C4E9-E0B4-4C9D-B91B-1DB8D2C34328}">
      <dgm:prSet/>
      <dgm:spPr/>
      <dgm:t>
        <a:bodyPr/>
        <a:lstStyle/>
        <a:p>
          <a:endParaRPr lang="en-US"/>
        </a:p>
      </dgm:t>
    </dgm:pt>
    <dgm:pt modelId="{7E6D6DCD-906A-4993-867F-0E7F6E53F4E9}">
      <dgm:prSet custT="1"/>
      <dgm:spPr/>
      <dgm:t>
        <a:bodyPr/>
        <a:lstStyle/>
        <a:p>
          <a:r>
            <a:rPr lang="en" sz="2000" smtClean="0">
              <a:solidFill>
                <a:schemeClr val="tx1"/>
              </a:solidFill>
            </a:rPr>
            <a:t>Acid-base balance (chloride transport, bicarbonate regeneration, ammonium formation)</a:t>
          </a:r>
          <a:endParaRPr lang="sr-Cyrl-RS" sz="2000" dirty="0" smtClean="0">
            <a:solidFill>
              <a:schemeClr val="tx1"/>
            </a:solidFill>
          </a:endParaRPr>
        </a:p>
      </dgm:t>
    </dgm:pt>
    <dgm:pt modelId="{064F880A-C093-4568-99BF-BAD4925AA33D}" type="parTrans" cxnId="{FE87CF2E-9239-457E-BA13-770A0D8C4F2A}">
      <dgm:prSet/>
      <dgm:spPr/>
      <dgm:t>
        <a:bodyPr/>
        <a:lstStyle/>
        <a:p>
          <a:endParaRPr lang="en-US"/>
        </a:p>
      </dgm:t>
    </dgm:pt>
    <dgm:pt modelId="{4AEC991C-7C90-4B62-BA0F-33BC5C3E5BA3}" type="sibTrans" cxnId="{FE87CF2E-9239-457E-BA13-770A0D8C4F2A}">
      <dgm:prSet/>
      <dgm:spPr/>
      <dgm:t>
        <a:bodyPr/>
        <a:lstStyle/>
        <a:p>
          <a:endParaRPr lang="en-US"/>
        </a:p>
      </dgm:t>
    </dgm:pt>
    <dgm:pt modelId="{D3FD7E61-662A-4ECC-A11F-3F40BEEB1A2C}">
      <dgm:prSet custT="1"/>
      <dgm:spPr/>
      <dgm:t>
        <a:bodyPr/>
        <a:lstStyle/>
        <a:p>
          <a:r>
            <a:rPr lang="en" sz="2000" smtClean="0">
              <a:solidFill>
                <a:schemeClr val="tx1"/>
              </a:solidFill>
            </a:rPr>
            <a:t>Phosphate metabolism </a:t>
          </a:r>
          <a:endParaRPr lang="sr-Cyrl-RS" sz="2000" dirty="0" smtClean="0">
            <a:solidFill>
              <a:schemeClr val="tx1"/>
            </a:solidFill>
          </a:endParaRPr>
        </a:p>
      </dgm:t>
    </dgm:pt>
    <dgm:pt modelId="{30EF6167-D0E1-4C75-B1D0-3403B049BE8A}" type="parTrans" cxnId="{40323D9D-06DA-43D2-ADFC-8AD1183038AE}">
      <dgm:prSet/>
      <dgm:spPr/>
      <dgm:t>
        <a:bodyPr/>
        <a:lstStyle/>
        <a:p>
          <a:endParaRPr lang="en-US"/>
        </a:p>
      </dgm:t>
    </dgm:pt>
    <dgm:pt modelId="{58740F83-FAD8-43CA-87D4-56D729E2C9DD}" type="sibTrans" cxnId="{40323D9D-06DA-43D2-ADFC-8AD1183038AE}">
      <dgm:prSet/>
      <dgm:spPr/>
      <dgm:t>
        <a:bodyPr/>
        <a:lstStyle/>
        <a:p>
          <a:endParaRPr lang="en-US"/>
        </a:p>
      </dgm:t>
    </dgm:pt>
    <dgm:pt modelId="{45113A36-9BE5-49CA-9250-675FEAE1679C}">
      <dgm:prSet custT="1"/>
      <dgm:spPr/>
      <dgm:t>
        <a:bodyPr/>
        <a:lstStyle/>
        <a:p>
          <a:r>
            <a:rPr lang="en" sz="2000" smtClean="0">
              <a:solidFill>
                <a:schemeClr val="tx1"/>
              </a:solidFill>
            </a:rPr>
            <a:t>Selective </a:t>
          </a:r>
          <a:r>
            <a:rPr lang="en" sz="2000" dirty="0" smtClean="0">
              <a:solidFill>
                <a:schemeClr val="tx1"/>
              </a:solidFill>
            </a:rPr>
            <a:t>protein resorption</a:t>
          </a:r>
        </a:p>
      </dgm:t>
    </dgm:pt>
    <dgm:pt modelId="{B0B6F66A-FAF8-4020-814B-FC1B47EFEE35}" type="parTrans" cxnId="{00228BD4-F719-449D-A8B7-75DFA2FF75F5}">
      <dgm:prSet/>
      <dgm:spPr/>
      <dgm:t>
        <a:bodyPr/>
        <a:lstStyle/>
        <a:p>
          <a:endParaRPr lang="en-US"/>
        </a:p>
      </dgm:t>
    </dgm:pt>
    <dgm:pt modelId="{C0A9A90E-AD2E-42DC-A8E6-63CA3865FE51}" type="sibTrans" cxnId="{00228BD4-F719-449D-A8B7-75DFA2FF75F5}">
      <dgm:prSet/>
      <dgm:spPr/>
      <dgm:t>
        <a:bodyPr/>
        <a:lstStyle/>
        <a:p>
          <a:endParaRPr lang="en-US"/>
        </a:p>
      </dgm:t>
    </dgm:pt>
    <dgm:pt modelId="{65B5C515-4467-4178-B76A-40CA35F15881}">
      <dgm:prSet custT="1"/>
      <dgm:spPr/>
      <dgm:t>
        <a:bodyPr/>
        <a:lstStyle/>
        <a:p>
          <a:r>
            <a:rPr lang="en" sz="2000" baseline="0" smtClean="0">
              <a:solidFill>
                <a:schemeClr val="tx1"/>
              </a:solidFill>
            </a:rPr>
            <a:t>Gluconeogenesis</a:t>
          </a:r>
          <a:endParaRPr lang="en-US" sz="2000" dirty="0">
            <a:solidFill>
              <a:schemeClr val="tx1"/>
            </a:solidFill>
          </a:endParaRPr>
        </a:p>
      </dgm:t>
    </dgm:pt>
    <dgm:pt modelId="{8E9C37C7-4646-45EA-8B7E-B2F2B22BBEB4}" type="parTrans" cxnId="{13C599D5-EE44-466B-A873-BF4245473670}">
      <dgm:prSet/>
      <dgm:spPr/>
      <dgm:t>
        <a:bodyPr/>
        <a:lstStyle/>
        <a:p>
          <a:endParaRPr lang="en-US"/>
        </a:p>
      </dgm:t>
    </dgm:pt>
    <dgm:pt modelId="{FDF8AF12-D0A6-46CB-BCFF-3821714BB43B}" type="sibTrans" cxnId="{13C599D5-EE44-466B-A873-BF4245473670}">
      <dgm:prSet/>
      <dgm:spPr/>
      <dgm:t>
        <a:bodyPr/>
        <a:lstStyle/>
        <a:p>
          <a:endParaRPr lang="en-US"/>
        </a:p>
      </dgm:t>
    </dgm:pt>
    <dgm:pt modelId="{A99F2067-D3CE-468B-817E-E9593517C7C8}">
      <dgm:prSet custT="1"/>
      <dgm:spPr/>
      <dgm:t>
        <a:bodyPr/>
        <a:lstStyle/>
        <a:p>
          <a:r>
            <a:rPr lang="en" sz="2000" dirty="0" smtClean="0">
              <a:solidFill>
                <a:schemeClr val="tx1"/>
              </a:solidFill>
            </a:rPr>
            <a:t>Metabolism of </a:t>
          </a:r>
          <a:r>
            <a:rPr lang="en" sz="2000" smtClean="0">
              <a:solidFill>
                <a:schemeClr val="tx1"/>
              </a:solidFill>
            </a:rPr>
            <a:t>vitamin </a:t>
          </a:r>
          <a:r>
            <a:rPr lang="en" sz="2000" b="0" i="1" smtClean="0">
              <a:solidFill>
                <a:schemeClr val="tx1"/>
              </a:solidFill>
            </a:rPr>
            <a:t>D</a:t>
          </a:r>
          <a:endParaRPr lang="en-US" sz="2000" b="0" i="1" dirty="0"/>
        </a:p>
      </dgm:t>
    </dgm:pt>
    <dgm:pt modelId="{27EF02E7-E23A-499E-87D0-AF30E50DD9C2}" type="parTrans" cxnId="{11E6D0B0-FE6D-44DA-B22A-669E11FFB5EA}">
      <dgm:prSet/>
      <dgm:spPr/>
      <dgm:t>
        <a:bodyPr/>
        <a:lstStyle/>
        <a:p>
          <a:endParaRPr lang="en-US"/>
        </a:p>
      </dgm:t>
    </dgm:pt>
    <dgm:pt modelId="{EDF47EA8-56BA-4658-AE96-3F1B0F7D934C}" type="sibTrans" cxnId="{11E6D0B0-FE6D-44DA-B22A-669E11FFB5EA}">
      <dgm:prSet/>
      <dgm:spPr/>
      <dgm:t>
        <a:bodyPr/>
        <a:lstStyle/>
        <a:p>
          <a:endParaRPr lang="en-US"/>
        </a:p>
      </dgm:t>
    </dgm:pt>
    <dgm:pt modelId="{D149A81A-645F-4B55-895C-116BA1EDE374}">
      <dgm:prSet custT="1"/>
      <dgm:spPr/>
      <dgm:t>
        <a:bodyPr/>
        <a:lstStyle/>
        <a:p>
          <a:r>
            <a:rPr lang="en-US" sz="2000" b="0" baseline="0" smtClean="0">
              <a:solidFill>
                <a:schemeClr val="tx1"/>
              </a:solidFill>
              <a:latin typeface="+mn-lt"/>
              <a:ea typeface="+mn-ea"/>
              <a:cs typeface="+mn-cs"/>
            </a:rPr>
            <a:t>R</a:t>
          </a:r>
          <a:r>
            <a:rPr lang="en" sz="2000" b="0" baseline="0" smtClean="0">
              <a:solidFill>
                <a:schemeClr val="tx1"/>
              </a:solidFill>
              <a:latin typeface="+mn-lt"/>
              <a:ea typeface="+mn-ea"/>
              <a:cs typeface="+mn-cs"/>
            </a:rPr>
            <a:t>egulation of BP </a:t>
          </a:r>
          <a:r>
            <a:rPr lang="en" sz="2000" b="0" baseline="0" dirty="0" smtClean="0">
              <a:solidFill>
                <a:schemeClr val="tx1"/>
              </a:solidFill>
              <a:latin typeface="+mn-lt"/>
              <a:ea typeface="+mn-ea"/>
              <a:cs typeface="+mn-cs"/>
            </a:rPr>
            <a:t>(renin-angiotensin-aldosterone system, endothelins, prostaglandins)</a:t>
          </a:r>
          <a:endParaRPr lang="sr-Cyrl-RS" sz="2000" b="0" dirty="0" smtClean="0">
            <a:solidFill>
              <a:schemeClr val="tx1"/>
            </a:solidFill>
            <a:latin typeface="+mn-lt"/>
            <a:ea typeface="+mn-ea"/>
            <a:cs typeface="+mn-cs"/>
          </a:endParaRPr>
        </a:p>
      </dgm:t>
    </dgm:pt>
    <dgm:pt modelId="{23AC3FC9-FAD0-4DB2-837F-8A8E5B625950}" type="parTrans" cxnId="{F1D1C6B5-3EF7-408C-9581-4FFB4612E71C}">
      <dgm:prSet/>
      <dgm:spPr/>
      <dgm:t>
        <a:bodyPr/>
        <a:lstStyle/>
        <a:p>
          <a:endParaRPr lang="en-US"/>
        </a:p>
      </dgm:t>
    </dgm:pt>
    <dgm:pt modelId="{7A524237-D2CE-40A7-8D0F-A3A6EB5C34E8}" type="sibTrans" cxnId="{F1D1C6B5-3EF7-408C-9581-4FFB4612E71C}">
      <dgm:prSet/>
      <dgm:spPr/>
      <dgm:t>
        <a:bodyPr/>
        <a:lstStyle/>
        <a:p>
          <a:endParaRPr lang="en-US"/>
        </a:p>
      </dgm:t>
    </dgm:pt>
    <dgm:pt modelId="{5405997B-327E-46F2-A63D-3A2B6EA9D1F0}">
      <dgm:prSet custT="1"/>
      <dgm:spPr/>
      <dgm:t>
        <a:bodyPr/>
        <a:lstStyle/>
        <a:p>
          <a:r>
            <a:rPr lang="en" sz="2000" b="0" smtClean="0">
              <a:solidFill>
                <a:schemeClr val="tx1"/>
              </a:solidFill>
              <a:latin typeface="+mn-lt"/>
              <a:ea typeface="+mn-ea"/>
              <a:cs typeface="+mn-cs"/>
            </a:rPr>
            <a:t>Erythropoiesis</a:t>
          </a:r>
          <a:r>
            <a:rPr lang="en" sz="2000" b="0" baseline="0" smtClean="0">
              <a:solidFill>
                <a:schemeClr val="tx1"/>
              </a:solidFill>
              <a:latin typeface="+mn-lt"/>
              <a:ea typeface="+mn-ea"/>
              <a:cs typeface="+mn-cs"/>
            </a:rPr>
            <a:t> </a:t>
          </a:r>
          <a:endParaRPr lang="en-US" sz="2000" b="1" i="1" dirty="0"/>
        </a:p>
      </dgm:t>
    </dgm:pt>
    <dgm:pt modelId="{474F6954-B3B0-4BE6-907C-691EE9074381}" type="parTrans" cxnId="{A09B6B30-4112-4994-A160-7A8A4C168CCF}">
      <dgm:prSet/>
      <dgm:spPr/>
      <dgm:t>
        <a:bodyPr/>
        <a:lstStyle/>
        <a:p>
          <a:endParaRPr lang="en-US"/>
        </a:p>
      </dgm:t>
    </dgm:pt>
    <dgm:pt modelId="{8F3FE852-5C99-4B2E-A6C2-6CECCC0ED8A6}" type="sibTrans" cxnId="{A09B6B30-4112-4994-A160-7A8A4C168CCF}">
      <dgm:prSet/>
      <dgm:spPr/>
      <dgm:t>
        <a:bodyPr/>
        <a:lstStyle/>
        <a:p>
          <a:endParaRPr lang="en-US"/>
        </a:p>
      </dgm:t>
    </dgm:pt>
    <dgm:pt modelId="{2996726C-CC20-4F5B-B8D0-E7A3FC7EAB59}" type="pres">
      <dgm:prSet presAssocID="{C27ECF87-94B3-40CC-BD3E-7D2B3404C9D3}" presName="linear" presStyleCnt="0">
        <dgm:presLayoutVars>
          <dgm:dir/>
          <dgm:animLvl val="lvl"/>
          <dgm:resizeHandles val="exact"/>
        </dgm:presLayoutVars>
      </dgm:prSet>
      <dgm:spPr/>
      <dgm:t>
        <a:bodyPr/>
        <a:lstStyle/>
        <a:p>
          <a:endParaRPr lang="en-US"/>
        </a:p>
      </dgm:t>
    </dgm:pt>
    <dgm:pt modelId="{158EBEB9-9886-4E1E-BD56-EB91DF65C148}" type="pres">
      <dgm:prSet presAssocID="{5C5C4EF1-110F-4E23-83BE-C0D8E9F63D25}" presName="parentLin" presStyleCnt="0"/>
      <dgm:spPr/>
    </dgm:pt>
    <dgm:pt modelId="{F80B1CD1-6663-49B6-A4FE-B268E9E2C600}" type="pres">
      <dgm:prSet presAssocID="{5C5C4EF1-110F-4E23-83BE-C0D8E9F63D25}" presName="parentLeftMargin" presStyleLbl="node1" presStyleIdx="0" presStyleCnt="3"/>
      <dgm:spPr/>
      <dgm:t>
        <a:bodyPr/>
        <a:lstStyle/>
        <a:p>
          <a:endParaRPr lang="en-US"/>
        </a:p>
      </dgm:t>
    </dgm:pt>
    <dgm:pt modelId="{E7217D59-309C-473D-A35B-5618BB20840A}" type="pres">
      <dgm:prSet presAssocID="{5C5C4EF1-110F-4E23-83BE-C0D8E9F63D25}" presName="parentText" presStyleLbl="node1" presStyleIdx="0" presStyleCnt="3">
        <dgm:presLayoutVars>
          <dgm:chMax val="0"/>
          <dgm:bulletEnabled val="1"/>
        </dgm:presLayoutVars>
      </dgm:prSet>
      <dgm:spPr/>
      <dgm:t>
        <a:bodyPr/>
        <a:lstStyle/>
        <a:p>
          <a:endParaRPr lang="en-US"/>
        </a:p>
      </dgm:t>
    </dgm:pt>
    <dgm:pt modelId="{852D539E-C4FF-4AB6-92A8-FB1F0840395B}" type="pres">
      <dgm:prSet presAssocID="{5C5C4EF1-110F-4E23-83BE-C0D8E9F63D25}" presName="negativeSpace" presStyleCnt="0"/>
      <dgm:spPr/>
    </dgm:pt>
    <dgm:pt modelId="{50621F3A-7491-4182-A3B7-0A149A14FECD}" type="pres">
      <dgm:prSet presAssocID="{5C5C4EF1-110F-4E23-83BE-C0D8E9F63D25}" presName="childText" presStyleLbl="conFgAcc1" presStyleIdx="0" presStyleCnt="3">
        <dgm:presLayoutVars>
          <dgm:bulletEnabled val="1"/>
        </dgm:presLayoutVars>
      </dgm:prSet>
      <dgm:spPr/>
      <dgm:t>
        <a:bodyPr/>
        <a:lstStyle/>
        <a:p>
          <a:endParaRPr lang="en-US"/>
        </a:p>
      </dgm:t>
    </dgm:pt>
    <dgm:pt modelId="{981186BA-CD5B-45E7-9BBC-89651BA897FA}" type="pres">
      <dgm:prSet presAssocID="{8796004A-51FD-4DE3-B479-EBCAD2E9B89F}" presName="spaceBetweenRectangles" presStyleCnt="0"/>
      <dgm:spPr/>
    </dgm:pt>
    <dgm:pt modelId="{1B80BE7E-C2FC-4484-91C7-F9575D74A90F}" type="pres">
      <dgm:prSet presAssocID="{35C2878A-44AA-4EFD-81DF-125FD6F4B7B7}" presName="parentLin" presStyleCnt="0"/>
      <dgm:spPr/>
    </dgm:pt>
    <dgm:pt modelId="{73D7D341-864D-4A90-91AC-1C07B6DDC706}" type="pres">
      <dgm:prSet presAssocID="{35C2878A-44AA-4EFD-81DF-125FD6F4B7B7}" presName="parentLeftMargin" presStyleLbl="node1" presStyleIdx="0" presStyleCnt="3"/>
      <dgm:spPr/>
      <dgm:t>
        <a:bodyPr/>
        <a:lstStyle/>
        <a:p>
          <a:endParaRPr lang="en-US"/>
        </a:p>
      </dgm:t>
    </dgm:pt>
    <dgm:pt modelId="{642DD899-E0CF-455F-91EE-C489B0ECC293}" type="pres">
      <dgm:prSet presAssocID="{35C2878A-44AA-4EFD-81DF-125FD6F4B7B7}" presName="parentText" presStyleLbl="node1" presStyleIdx="1" presStyleCnt="3">
        <dgm:presLayoutVars>
          <dgm:chMax val="0"/>
          <dgm:bulletEnabled val="1"/>
        </dgm:presLayoutVars>
      </dgm:prSet>
      <dgm:spPr/>
      <dgm:t>
        <a:bodyPr/>
        <a:lstStyle/>
        <a:p>
          <a:endParaRPr lang="en-US"/>
        </a:p>
      </dgm:t>
    </dgm:pt>
    <dgm:pt modelId="{B06CAECE-49D4-4F3F-B951-F021A5F58032}" type="pres">
      <dgm:prSet presAssocID="{35C2878A-44AA-4EFD-81DF-125FD6F4B7B7}" presName="negativeSpace" presStyleCnt="0"/>
      <dgm:spPr/>
    </dgm:pt>
    <dgm:pt modelId="{214B9D0C-2F39-487E-A05A-1DF3459F010D}" type="pres">
      <dgm:prSet presAssocID="{35C2878A-44AA-4EFD-81DF-125FD6F4B7B7}" presName="childText" presStyleLbl="conFgAcc1" presStyleIdx="1" presStyleCnt="3">
        <dgm:presLayoutVars>
          <dgm:bulletEnabled val="1"/>
        </dgm:presLayoutVars>
      </dgm:prSet>
      <dgm:spPr/>
      <dgm:t>
        <a:bodyPr/>
        <a:lstStyle/>
        <a:p>
          <a:endParaRPr lang="en-US"/>
        </a:p>
      </dgm:t>
    </dgm:pt>
    <dgm:pt modelId="{80204D9E-B01C-470A-8212-263C18D4B3BE}" type="pres">
      <dgm:prSet presAssocID="{23D0A12C-F2DA-4327-9744-12C2DB06A3A5}" presName="spaceBetweenRectangles" presStyleCnt="0"/>
      <dgm:spPr/>
    </dgm:pt>
    <dgm:pt modelId="{B50F5B4D-0BEE-435A-8B05-A24A8E7A63CF}" type="pres">
      <dgm:prSet presAssocID="{1ECD20B1-E302-408B-8C21-753B92B71322}" presName="parentLin" presStyleCnt="0"/>
      <dgm:spPr/>
    </dgm:pt>
    <dgm:pt modelId="{F4AF9860-EA4D-4B97-A8A5-F7249821AE04}" type="pres">
      <dgm:prSet presAssocID="{1ECD20B1-E302-408B-8C21-753B92B71322}" presName="parentLeftMargin" presStyleLbl="node1" presStyleIdx="1" presStyleCnt="3"/>
      <dgm:spPr/>
      <dgm:t>
        <a:bodyPr/>
        <a:lstStyle/>
        <a:p>
          <a:endParaRPr lang="en-US"/>
        </a:p>
      </dgm:t>
    </dgm:pt>
    <dgm:pt modelId="{9538BB29-1872-47CE-8253-36581DCA9D72}" type="pres">
      <dgm:prSet presAssocID="{1ECD20B1-E302-408B-8C21-753B92B71322}" presName="parentText" presStyleLbl="node1" presStyleIdx="2" presStyleCnt="3">
        <dgm:presLayoutVars>
          <dgm:chMax val="0"/>
          <dgm:bulletEnabled val="1"/>
        </dgm:presLayoutVars>
      </dgm:prSet>
      <dgm:spPr/>
      <dgm:t>
        <a:bodyPr/>
        <a:lstStyle/>
        <a:p>
          <a:endParaRPr lang="en-US"/>
        </a:p>
      </dgm:t>
    </dgm:pt>
    <dgm:pt modelId="{1FCD6138-733E-4A36-A2CA-BC225C29340D}" type="pres">
      <dgm:prSet presAssocID="{1ECD20B1-E302-408B-8C21-753B92B71322}" presName="negativeSpace" presStyleCnt="0"/>
      <dgm:spPr/>
    </dgm:pt>
    <dgm:pt modelId="{B3A50976-6A28-452B-A143-0243C156B26C}" type="pres">
      <dgm:prSet presAssocID="{1ECD20B1-E302-408B-8C21-753B92B71322}" presName="childText" presStyleLbl="conFgAcc1" presStyleIdx="2" presStyleCnt="3">
        <dgm:presLayoutVars>
          <dgm:bulletEnabled val="1"/>
        </dgm:presLayoutVars>
      </dgm:prSet>
      <dgm:spPr/>
      <dgm:t>
        <a:bodyPr/>
        <a:lstStyle/>
        <a:p>
          <a:endParaRPr lang="en-US"/>
        </a:p>
      </dgm:t>
    </dgm:pt>
  </dgm:ptLst>
  <dgm:cxnLst>
    <dgm:cxn modelId="{11E6D0B0-FE6D-44DA-B22A-669E11FFB5EA}" srcId="{1ECD20B1-E302-408B-8C21-753B92B71322}" destId="{A99F2067-D3CE-468B-817E-E9593517C7C8}" srcOrd="0" destOrd="0" parTransId="{27EF02E7-E23A-499E-87D0-AF30E50DD9C2}" sibTransId="{EDF47EA8-56BA-4658-AE96-3F1B0F7D934C}"/>
    <dgm:cxn modelId="{8469DC29-C85D-4069-9CE3-68D71B4B264E}" type="presOf" srcId="{35C2878A-44AA-4EFD-81DF-125FD6F4B7B7}" destId="{642DD899-E0CF-455F-91EE-C489B0ECC293}" srcOrd="1" destOrd="0" presId="urn:microsoft.com/office/officeart/2005/8/layout/list1"/>
    <dgm:cxn modelId="{22A760DE-A0B0-4439-B866-CEEBC03C9C47}" type="presOf" srcId="{7E6D6DCD-906A-4993-867F-0E7F6E53F4E9}" destId="{50621F3A-7491-4182-A3B7-0A149A14FECD}" srcOrd="0" destOrd="3" presId="urn:microsoft.com/office/officeart/2005/8/layout/list1"/>
    <dgm:cxn modelId="{A03D09F4-CD19-4545-A2FF-6DFFA51F2FAE}" type="presOf" srcId="{5C5C4EF1-110F-4E23-83BE-C0D8E9F63D25}" destId="{F80B1CD1-6663-49B6-A4FE-B268E9E2C600}" srcOrd="0" destOrd="0" presId="urn:microsoft.com/office/officeart/2005/8/layout/list1"/>
    <dgm:cxn modelId="{F1D1C6B5-3EF7-408C-9581-4FFB4612E71C}" srcId="{1ECD20B1-E302-408B-8C21-753B92B71322}" destId="{D149A81A-645F-4B55-895C-116BA1EDE374}" srcOrd="2" destOrd="0" parTransId="{23AC3FC9-FAD0-4DB2-837F-8A8E5B625950}" sibTransId="{7A524237-D2CE-40A7-8D0F-A3A6EB5C34E8}"/>
    <dgm:cxn modelId="{AAC9BCD1-FE48-4072-88C0-7279DACB6EAB}" srcId="{C27ECF87-94B3-40CC-BD3E-7D2B3404C9D3}" destId="{1ECD20B1-E302-408B-8C21-753B92B71322}" srcOrd="2" destOrd="0" parTransId="{8930A104-8921-4B19-845C-497D862BDC3B}" sibTransId="{A5DDDBC6-DDAE-4EAD-AA76-54577F984A81}"/>
    <dgm:cxn modelId="{FE87CF2E-9239-457E-BA13-770A0D8C4F2A}" srcId="{5C5C4EF1-110F-4E23-83BE-C0D8E9F63D25}" destId="{7E6D6DCD-906A-4993-867F-0E7F6E53F4E9}" srcOrd="3" destOrd="0" parTransId="{064F880A-C093-4568-99BF-BAD4925AA33D}" sibTransId="{4AEC991C-7C90-4B62-BA0F-33BC5C3E5BA3}"/>
    <dgm:cxn modelId="{9CE40628-E6E3-4256-8894-7D85D6155F8E}" type="presOf" srcId="{5C5C4EF1-110F-4E23-83BE-C0D8E9F63D25}" destId="{E7217D59-309C-473D-A35B-5618BB20840A}" srcOrd="1" destOrd="0" presId="urn:microsoft.com/office/officeart/2005/8/layout/list1"/>
    <dgm:cxn modelId="{B3DFE590-16E5-44A3-A82E-49B242D4C4AE}" srcId="{C27ECF87-94B3-40CC-BD3E-7D2B3404C9D3}" destId="{35C2878A-44AA-4EFD-81DF-125FD6F4B7B7}" srcOrd="1" destOrd="0" parTransId="{2D157AEC-6296-419C-8C74-A083EAB84BF5}" sibTransId="{23D0A12C-F2DA-4327-9744-12C2DB06A3A5}"/>
    <dgm:cxn modelId="{27EA318D-87B7-4C31-99C6-257CAD49BA09}" type="presOf" srcId="{D149A81A-645F-4B55-895C-116BA1EDE374}" destId="{B3A50976-6A28-452B-A143-0243C156B26C}" srcOrd="0" destOrd="2" presId="urn:microsoft.com/office/officeart/2005/8/layout/list1"/>
    <dgm:cxn modelId="{FC97BE4F-6C6D-4685-B200-0754891A877F}" type="presOf" srcId="{E9D0A193-F7C8-4E3C-B6C1-37AC806F9B18}" destId="{50621F3A-7491-4182-A3B7-0A149A14FECD}" srcOrd="0" destOrd="1" presId="urn:microsoft.com/office/officeart/2005/8/layout/list1"/>
    <dgm:cxn modelId="{4602ADAE-1AE8-4E38-8FC3-4F9FA0ADB6D3}" type="presOf" srcId="{1ECD20B1-E302-408B-8C21-753B92B71322}" destId="{F4AF9860-EA4D-4B97-A8A5-F7249821AE04}" srcOrd="0" destOrd="0" presId="urn:microsoft.com/office/officeart/2005/8/layout/list1"/>
    <dgm:cxn modelId="{13C599D5-EE44-466B-A873-BF4245473670}" srcId="{35C2878A-44AA-4EFD-81DF-125FD6F4B7B7}" destId="{65B5C515-4467-4178-B76A-40CA35F15881}" srcOrd="0" destOrd="0" parTransId="{8E9C37C7-4646-45EA-8B7E-B2F2B22BBEB4}" sibTransId="{FDF8AF12-D0A6-46CB-BCFF-3821714BB43B}"/>
    <dgm:cxn modelId="{A950214E-48F0-4D72-90B7-56CAEEB39632}" type="presOf" srcId="{C27ECF87-94B3-40CC-BD3E-7D2B3404C9D3}" destId="{2996726C-CC20-4F5B-B8D0-E7A3FC7EAB59}" srcOrd="0" destOrd="0" presId="urn:microsoft.com/office/officeart/2005/8/layout/list1"/>
    <dgm:cxn modelId="{E8900D92-7317-471B-9C83-4D85A9793656}" srcId="{5C5C4EF1-110F-4E23-83BE-C0D8E9F63D25}" destId="{B26D6583-BF6F-4E2D-91C6-1F2FA6BDB899}" srcOrd="0" destOrd="0" parTransId="{10BC35C9-1F5C-4BED-B773-DFDD715A28D6}" sibTransId="{54CC006E-F404-41B3-99BC-71E41E9C1665}"/>
    <dgm:cxn modelId="{40323D9D-06DA-43D2-ADFC-8AD1183038AE}" srcId="{5C5C4EF1-110F-4E23-83BE-C0D8E9F63D25}" destId="{D3FD7E61-662A-4ECC-A11F-3F40BEEB1A2C}" srcOrd="4" destOrd="0" parTransId="{30EF6167-D0E1-4C75-B1D0-3403B049BE8A}" sibTransId="{58740F83-FAD8-43CA-87D4-56D729E2C9DD}"/>
    <dgm:cxn modelId="{C02010BD-17A1-43C0-ABA5-0CD3031C0009}" type="presOf" srcId="{D3FD7E61-662A-4ECC-A11F-3F40BEEB1A2C}" destId="{50621F3A-7491-4182-A3B7-0A149A14FECD}" srcOrd="0" destOrd="4" presId="urn:microsoft.com/office/officeart/2005/8/layout/list1"/>
    <dgm:cxn modelId="{00228BD4-F719-449D-A8B7-75DFA2FF75F5}" srcId="{5C5C4EF1-110F-4E23-83BE-C0D8E9F63D25}" destId="{45113A36-9BE5-49CA-9250-675FEAE1679C}" srcOrd="5" destOrd="0" parTransId="{B0B6F66A-FAF8-4020-814B-FC1B47EFEE35}" sibTransId="{C0A9A90E-AD2E-42DC-A8E6-63CA3865FE51}"/>
    <dgm:cxn modelId="{3710731B-E1DD-4969-A914-EE4C509CB8E9}" type="presOf" srcId="{45113A36-9BE5-49CA-9250-675FEAE1679C}" destId="{50621F3A-7491-4182-A3B7-0A149A14FECD}" srcOrd="0" destOrd="5" presId="urn:microsoft.com/office/officeart/2005/8/layout/list1"/>
    <dgm:cxn modelId="{34F0077F-9294-4FC1-A762-C33F0BF2926B}" type="presOf" srcId="{A99F2067-D3CE-468B-817E-E9593517C7C8}" destId="{B3A50976-6A28-452B-A143-0243C156B26C}" srcOrd="0" destOrd="0" presId="urn:microsoft.com/office/officeart/2005/8/layout/list1"/>
    <dgm:cxn modelId="{D262C4E9-E0B4-4C9D-B91B-1DB8D2C34328}" srcId="{5C5C4EF1-110F-4E23-83BE-C0D8E9F63D25}" destId="{4E630511-853C-4E50-83B6-A0D6FB36B933}" srcOrd="2" destOrd="0" parTransId="{FC3A4B07-8CEE-455D-8712-266780A5BC60}" sibTransId="{018E14DB-36B5-4457-85ED-2474AD4C8596}"/>
    <dgm:cxn modelId="{06758A12-E099-4383-AE8D-1437114A7F64}" srcId="{C27ECF87-94B3-40CC-BD3E-7D2B3404C9D3}" destId="{5C5C4EF1-110F-4E23-83BE-C0D8E9F63D25}" srcOrd="0" destOrd="0" parTransId="{29B19235-915D-40F3-A517-28C144CA2524}" sibTransId="{8796004A-51FD-4DE3-B479-EBCAD2E9B89F}"/>
    <dgm:cxn modelId="{47ED65B4-75D2-4051-9AF5-8864F9C477FF}" type="presOf" srcId="{5405997B-327E-46F2-A63D-3A2B6EA9D1F0}" destId="{B3A50976-6A28-452B-A143-0243C156B26C}" srcOrd="0" destOrd="1" presId="urn:microsoft.com/office/officeart/2005/8/layout/list1"/>
    <dgm:cxn modelId="{A09B6B30-4112-4994-A160-7A8A4C168CCF}" srcId="{1ECD20B1-E302-408B-8C21-753B92B71322}" destId="{5405997B-327E-46F2-A63D-3A2B6EA9D1F0}" srcOrd="1" destOrd="0" parTransId="{474F6954-B3B0-4BE6-907C-691EE9074381}" sibTransId="{8F3FE852-5C99-4B2E-A6C2-6CECCC0ED8A6}"/>
    <dgm:cxn modelId="{2F1DC22D-42D2-4D23-865E-E1454D6F1041}" type="presOf" srcId="{1ECD20B1-E302-408B-8C21-753B92B71322}" destId="{9538BB29-1872-47CE-8253-36581DCA9D72}" srcOrd="1" destOrd="0" presId="urn:microsoft.com/office/officeart/2005/8/layout/list1"/>
    <dgm:cxn modelId="{063E3292-6953-421D-A6FD-A582DF64582A}" type="presOf" srcId="{4E630511-853C-4E50-83B6-A0D6FB36B933}" destId="{50621F3A-7491-4182-A3B7-0A149A14FECD}" srcOrd="0" destOrd="2" presId="urn:microsoft.com/office/officeart/2005/8/layout/list1"/>
    <dgm:cxn modelId="{CB797096-9986-45CB-9FB3-285771784779}" type="presOf" srcId="{65B5C515-4467-4178-B76A-40CA35F15881}" destId="{214B9D0C-2F39-487E-A05A-1DF3459F010D}" srcOrd="0" destOrd="0" presId="urn:microsoft.com/office/officeart/2005/8/layout/list1"/>
    <dgm:cxn modelId="{B75DDAB2-2448-4FD1-BFE8-10631C75ABCD}" srcId="{5C5C4EF1-110F-4E23-83BE-C0D8E9F63D25}" destId="{E9D0A193-F7C8-4E3C-B6C1-37AC806F9B18}" srcOrd="1" destOrd="0" parTransId="{AF1BB423-52E8-4B64-A6D4-C28D25B47972}" sibTransId="{551239C7-22FD-45C6-B8D8-8A35E322DE20}"/>
    <dgm:cxn modelId="{A94A7F3F-F4AC-49B9-AAB5-A6D3F226F7BC}" type="presOf" srcId="{35C2878A-44AA-4EFD-81DF-125FD6F4B7B7}" destId="{73D7D341-864D-4A90-91AC-1C07B6DDC706}" srcOrd="0" destOrd="0" presId="urn:microsoft.com/office/officeart/2005/8/layout/list1"/>
    <dgm:cxn modelId="{CA7F087D-B584-47BC-B415-67AC7FC2F12E}" type="presOf" srcId="{B26D6583-BF6F-4E2D-91C6-1F2FA6BDB899}" destId="{50621F3A-7491-4182-A3B7-0A149A14FECD}" srcOrd="0" destOrd="0" presId="urn:microsoft.com/office/officeart/2005/8/layout/list1"/>
    <dgm:cxn modelId="{A2CDBBCC-3C73-408B-AC79-F6888B637B28}" type="presParOf" srcId="{2996726C-CC20-4F5B-B8D0-E7A3FC7EAB59}" destId="{158EBEB9-9886-4E1E-BD56-EB91DF65C148}" srcOrd="0" destOrd="0" presId="urn:microsoft.com/office/officeart/2005/8/layout/list1"/>
    <dgm:cxn modelId="{4FA866BE-2D55-4C09-87CA-068741AA7122}" type="presParOf" srcId="{158EBEB9-9886-4E1E-BD56-EB91DF65C148}" destId="{F80B1CD1-6663-49B6-A4FE-B268E9E2C600}" srcOrd="0" destOrd="0" presId="urn:microsoft.com/office/officeart/2005/8/layout/list1"/>
    <dgm:cxn modelId="{18FBA46B-C9D9-42C5-8AC3-05DD35073519}" type="presParOf" srcId="{158EBEB9-9886-4E1E-BD56-EB91DF65C148}" destId="{E7217D59-309C-473D-A35B-5618BB20840A}" srcOrd="1" destOrd="0" presId="urn:microsoft.com/office/officeart/2005/8/layout/list1"/>
    <dgm:cxn modelId="{478444CA-1B35-49C0-A2E5-EBFA03E5D56C}" type="presParOf" srcId="{2996726C-CC20-4F5B-B8D0-E7A3FC7EAB59}" destId="{852D539E-C4FF-4AB6-92A8-FB1F0840395B}" srcOrd="1" destOrd="0" presId="urn:microsoft.com/office/officeart/2005/8/layout/list1"/>
    <dgm:cxn modelId="{0EDB3AE4-8F89-4C0D-B68C-4E51659D7610}" type="presParOf" srcId="{2996726C-CC20-4F5B-B8D0-E7A3FC7EAB59}" destId="{50621F3A-7491-4182-A3B7-0A149A14FECD}" srcOrd="2" destOrd="0" presId="urn:microsoft.com/office/officeart/2005/8/layout/list1"/>
    <dgm:cxn modelId="{EDD959BC-8F3A-4A9B-B8CD-61A20A62412C}" type="presParOf" srcId="{2996726C-CC20-4F5B-B8D0-E7A3FC7EAB59}" destId="{981186BA-CD5B-45E7-9BBC-89651BA897FA}" srcOrd="3" destOrd="0" presId="urn:microsoft.com/office/officeart/2005/8/layout/list1"/>
    <dgm:cxn modelId="{5E599169-8050-4396-9048-1B076BB27E2A}" type="presParOf" srcId="{2996726C-CC20-4F5B-B8D0-E7A3FC7EAB59}" destId="{1B80BE7E-C2FC-4484-91C7-F9575D74A90F}" srcOrd="4" destOrd="0" presId="urn:microsoft.com/office/officeart/2005/8/layout/list1"/>
    <dgm:cxn modelId="{1C2EAA0E-EB16-4CF8-80C1-F50BF96663F9}" type="presParOf" srcId="{1B80BE7E-C2FC-4484-91C7-F9575D74A90F}" destId="{73D7D341-864D-4A90-91AC-1C07B6DDC706}" srcOrd="0" destOrd="0" presId="urn:microsoft.com/office/officeart/2005/8/layout/list1"/>
    <dgm:cxn modelId="{997DB80E-0E99-4FD8-8C32-795CBBEB80CE}" type="presParOf" srcId="{1B80BE7E-C2FC-4484-91C7-F9575D74A90F}" destId="{642DD899-E0CF-455F-91EE-C489B0ECC293}" srcOrd="1" destOrd="0" presId="urn:microsoft.com/office/officeart/2005/8/layout/list1"/>
    <dgm:cxn modelId="{A4CC1F80-17A5-4A12-873B-9BD4648DC567}" type="presParOf" srcId="{2996726C-CC20-4F5B-B8D0-E7A3FC7EAB59}" destId="{B06CAECE-49D4-4F3F-B951-F021A5F58032}" srcOrd="5" destOrd="0" presId="urn:microsoft.com/office/officeart/2005/8/layout/list1"/>
    <dgm:cxn modelId="{0ADAD972-006A-4423-8B71-DC1168BDBA74}" type="presParOf" srcId="{2996726C-CC20-4F5B-B8D0-E7A3FC7EAB59}" destId="{214B9D0C-2F39-487E-A05A-1DF3459F010D}" srcOrd="6" destOrd="0" presId="urn:microsoft.com/office/officeart/2005/8/layout/list1"/>
    <dgm:cxn modelId="{612B49C0-0810-431C-B436-0BA11ADF200A}" type="presParOf" srcId="{2996726C-CC20-4F5B-B8D0-E7A3FC7EAB59}" destId="{80204D9E-B01C-470A-8212-263C18D4B3BE}" srcOrd="7" destOrd="0" presId="urn:microsoft.com/office/officeart/2005/8/layout/list1"/>
    <dgm:cxn modelId="{AB4B021F-4921-4974-AAEC-FCCAB6A34630}" type="presParOf" srcId="{2996726C-CC20-4F5B-B8D0-E7A3FC7EAB59}" destId="{B50F5B4D-0BEE-435A-8B05-A24A8E7A63CF}" srcOrd="8" destOrd="0" presId="urn:microsoft.com/office/officeart/2005/8/layout/list1"/>
    <dgm:cxn modelId="{93B3E3CE-F357-4A26-A3A7-18C5958A51EA}" type="presParOf" srcId="{B50F5B4D-0BEE-435A-8B05-A24A8E7A63CF}" destId="{F4AF9860-EA4D-4B97-A8A5-F7249821AE04}" srcOrd="0" destOrd="0" presId="urn:microsoft.com/office/officeart/2005/8/layout/list1"/>
    <dgm:cxn modelId="{182B9443-9C50-4078-88C2-BADFC27DBF39}" type="presParOf" srcId="{B50F5B4D-0BEE-435A-8B05-A24A8E7A63CF}" destId="{9538BB29-1872-47CE-8253-36581DCA9D72}" srcOrd="1" destOrd="0" presId="urn:microsoft.com/office/officeart/2005/8/layout/list1"/>
    <dgm:cxn modelId="{24332D23-B5B1-48A5-AC63-17C4334C3FA6}" type="presParOf" srcId="{2996726C-CC20-4F5B-B8D0-E7A3FC7EAB59}" destId="{1FCD6138-733E-4A36-A2CA-BC225C29340D}" srcOrd="9" destOrd="0" presId="urn:microsoft.com/office/officeart/2005/8/layout/list1"/>
    <dgm:cxn modelId="{FE4A937B-53CF-43F2-BEBA-890BD2FC32DB}" type="presParOf" srcId="{2996726C-CC20-4F5B-B8D0-E7A3FC7EAB59}" destId="{B3A50976-6A28-452B-A143-0243C156B26C}"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BE491AC-0380-459C-9910-6B1D40AC14C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A19586D-89AC-4CB0-A1E4-2503284ADEEB}">
      <dgm:prSet phldrT="[Text]"/>
      <dgm:spPr>
        <a:ln>
          <a:solidFill>
            <a:schemeClr val="tx1"/>
          </a:solidFill>
        </a:ln>
      </dgm:spPr>
      <dgm:t>
        <a:bodyPr/>
        <a:lstStyle/>
        <a:p>
          <a:r>
            <a:rPr lang="en" b="1" dirty="0" smtClean="0"/>
            <a:t>Definition</a:t>
          </a:r>
          <a:endParaRPr lang="en-US" b="1" dirty="0"/>
        </a:p>
      </dgm:t>
    </dgm:pt>
    <dgm:pt modelId="{0DDF1BCF-28FF-4473-BE72-F96D8080EB6F}" type="parTrans" cxnId="{BD5A2149-B09F-4728-94AD-DA7F8FC1A4F0}">
      <dgm:prSet/>
      <dgm:spPr/>
      <dgm:t>
        <a:bodyPr/>
        <a:lstStyle/>
        <a:p>
          <a:endParaRPr lang="en-US"/>
        </a:p>
      </dgm:t>
    </dgm:pt>
    <dgm:pt modelId="{0432F088-7CCF-4533-966A-3A17FB2A37F1}" type="sibTrans" cxnId="{BD5A2149-B09F-4728-94AD-DA7F8FC1A4F0}">
      <dgm:prSet/>
      <dgm:spPr/>
      <dgm:t>
        <a:bodyPr/>
        <a:lstStyle/>
        <a:p>
          <a:endParaRPr lang="en-US"/>
        </a:p>
      </dgm:t>
    </dgm:pt>
    <dgm:pt modelId="{BA5A6AB1-89F0-4BF1-8AB4-5AD8BDFEB208}">
      <dgm:prSet phldrT="[Text]"/>
      <dgm:spPr/>
      <dgm:t>
        <a:bodyPr/>
        <a:lstStyle/>
        <a:p>
          <a:r>
            <a:rPr lang="en" dirty="0" smtClean="0"/>
            <a:t>A common name for a group of different diseases, it is often imperceptible and gradual and in many cases is not detected unless it is thought of.</a:t>
          </a:r>
          <a:endParaRPr lang="en-US" dirty="0"/>
        </a:p>
      </dgm:t>
    </dgm:pt>
    <dgm:pt modelId="{EB8A7F5E-A92D-47D1-BF17-7CC77E03B39F}" type="parTrans" cxnId="{C7459A98-6D83-4C00-A906-09AE78B65543}">
      <dgm:prSet/>
      <dgm:spPr/>
      <dgm:t>
        <a:bodyPr/>
        <a:lstStyle/>
        <a:p>
          <a:endParaRPr lang="en-US"/>
        </a:p>
      </dgm:t>
    </dgm:pt>
    <dgm:pt modelId="{38BCA368-9D92-454E-87BB-D93CBE4E9DE5}" type="sibTrans" cxnId="{C7459A98-6D83-4C00-A906-09AE78B65543}">
      <dgm:prSet/>
      <dgm:spPr/>
      <dgm:t>
        <a:bodyPr/>
        <a:lstStyle/>
        <a:p>
          <a:endParaRPr lang="en-US"/>
        </a:p>
      </dgm:t>
    </dgm:pt>
    <dgm:pt modelId="{45C2A9C3-E0C5-4A97-82A4-69D1AC288F6A}">
      <dgm:prSet phldrT="[Text]"/>
      <dgm:spPr>
        <a:ln>
          <a:solidFill>
            <a:schemeClr val="tx1"/>
          </a:solidFill>
        </a:ln>
      </dgm:spPr>
      <dgm:t>
        <a:bodyPr/>
        <a:lstStyle/>
        <a:p>
          <a:r>
            <a:rPr lang="en" b="1" dirty="0" smtClean="0"/>
            <a:t>Etiopathology</a:t>
          </a:r>
          <a:endParaRPr lang="en-US" b="1" dirty="0"/>
        </a:p>
      </dgm:t>
    </dgm:pt>
    <dgm:pt modelId="{EFFEF29E-3540-452B-90A0-D09F863517E9}" type="parTrans" cxnId="{2139A8D6-0D5D-4148-A539-E164E46AEED3}">
      <dgm:prSet/>
      <dgm:spPr/>
      <dgm:t>
        <a:bodyPr/>
        <a:lstStyle/>
        <a:p>
          <a:endParaRPr lang="en-US"/>
        </a:p>
      </dgm:t>
    </dgm:pt>
    <dgm:pt modelId="{CFE1425A-9AD5-4155-A76F-ED3B67478EA0}" type="sibTrans" cxnId="{2139A8D6-0D5D-4148-A539-E164E46AEED3}">
      <dgm:prSet/>
      <dgm:spPr/>
      <dgm:t>
        <a:bodyPr/>
        <a:lstStyle/>
        <a:p>
          <a:endParaRPr lang="en-US"/>
        </a:p>
      </dgm:t>
    </dgm:pt>
    <dgm:pt modelId="{25BF8DAB-73E0-476B-BA34-07A4B3A65E22}">
      <dgm:prSet phldrT="[Text]"/>
      <dgm:spPr/>
      <dgm:t>
        <a:bodyPr/>
        <a:lstStyle/>
        <a:p>
          <a:r>
            <a:rPr lang="en" dirty="0" smtClean="0"/>
            <a:t>HTIN is </a:t>
          </a:r>
          <a:r>
            <a:rPr lang="en" dirty="0" smtClean="0">
              <a:solidFill>
                <a:srgbClr val="000099"/>
              </a:solidFill>
            </a:rPr>
            <a:t>caused by exogenous and endogenous toxins, as part of paraneoplastic syndrome, immune diseases, vascular and obstructive lesions.</a:t>
          </a:r>
          <a:endParaRPr lang="en-US" dirty="0">
            <a:solidFill>
              <a:srgbClr val="000099"/>
            </a:solidFill>
          </a:endParaRPr>
        </a:p>
      </dgm:t>
    </dgm:pt>
    <dgm:pt modelId="{5496DF1E-7324-45EE-BA7F-32B3D0B2E5D8}" type="parTrans" cxnId="{2660FD82-DC5B-4A57-B8A6-2DC18A60BBEE}">
      <dgm:prSet/>
      <dgm:spPr/>
      <dgm:t>
        <a:bodyPr/>
        <a:lstStyle/>
        <a:p>
          <a:endParaRPr lang="en-US"/>
        </a:p>
      </dgm:t>
    </dgm:pt>
    <dgm:pt modelId="{60C95A16-E520-4E0B-B7AE-8D4327FE74DB}" type="sibTrans" cxnId="{2660FD82-DC5B-4A57-B8A6-2DC18A60BBEE}">
      <dgm:prSet/>
      <dgm:spPr/>
      <dgm:t>
        <a:bodyPr/>
        <a:lstStyle/>
        <a:p>
          <a:endParaRPr lang="en-US"/>
        </a:p>
      </dgm:t>
    </dgm:pt>
    <dgm:pt modelId="{69858647-1B75-44D8-9035-2E02D9C88518}">
      <dgm:prSet/>
      <dgm:spPr/>
      <dgm:t>
        <a:bodyPr/>
        <a:lstStyle/>
        <a:p>
          <a:r>
            <a:rPr lang="en" dirty="0" smtClean="0"/>
            <a:t>Diagnosis: tubular function tests, kidney biopsy</a:t>
          </a:r>
          <a:endParaRPr lang="en-US" dirty="0"/>
        </a:p>
      </dgm:t>
    </dgm:pt>
    <dgm:pt modelId="{31B011A3-0466-40A7-AE3E-40D1F2776572}" type="parTrans" cxnId="{B14F197E-31FC-423E-B2A5-DD9629DED4BD}">
      <dgm:prSet/>
      <dgm:spPr/>
      <dgm:t>
        <a:bodyPr/>
        <a:lstStyle/>
        <a:p>
          <a:endParaRPr lang="en-US"/>
        </a:p>
      </dgm:t>
    </dgm:pt>
    <dgm:pt modelId="{FDE4A02B-7B2D-4DE1-999B-51EFC85331D0}" type="sibTrans" cxnId="{B14F197E-31FC-423E-B2A5-DD9629DED4BD}">
      <dgm:prSet/>
      <dgm:spPr/>
      <dgm:t>
        <a:bodyPr/>
        <a:lstStyle/>
        <a:p>
          <a:endParaRPr lang="en-US"/>
        </a:p>
      </dgm:t>
    </dgm:pt>
    <dgm:pt modelId="{A88E0FD9-6571-4405-AA7A-C412C6690F4F}">
      <dgm:prSet phldrT="[Text]"/>
      <dgm:spPr/>
      <dgm:t>
        <a:bodyPr/>
        <a:lstStyle/>
        <a:p>
          <a:r>
            <a:rPr lang="en" smtClean="0"/>
            <a:t>Morphologically, </a:t>
          </a:r>
          <a:r>
            <a:rPr lang="en" dirty="0" smtClean="0">
              <a:solidFill>
                <a:srgbClr val="0000CC"/>
              </a:solidFill>
            </a:rPr>
            <a:t>the kidneys are normal or reduced</a:t>
          </a:r>
          <a:endParaRPr lang="en-US" dirty="0"/>
        </a:p>
      </dgm:t>
    </dgm:pt>
    <dgm:pt modelId="{3072CF84-2923-4789-BF42-186EEA89EF3D}" type="parTrans" cxnId="{D87DC4A5-4011-4E9E-BE25-AE01A7F253C5}">
      <dgm:prSet/>
      <dgm:spPr/>
      <dgm:t>
        <a:bodyPr/>
        <a:lstStyle/>
        <a:p>
          <a:endParaRPr lang="en-US"/>
        </a:p>
      </dgm:t>
    </dgm:pt>
    <dgm:pt modelId="{1358EB25-C0C4-4E8B-8F85-29C10E276655}" type="sibTrans" cxnId="{D87DC4A5-4011-4E9E-BE25-AE01A7F253C5}">
      <dgm:prSet/>
      <dgm:spPr/>
      <dgm:t>
        <a:bodyPr/>
        <a:lstStyle/>
        <a:p>
          <a:endParaRPr lang="en-US"/>
        </a:p>
      </dgm:t>
    </dgm:pt>
    <dgm:pt modelId="{44F39317-798C-45C3-8389-B8D47EEE8314}">
      <dgm:prSet/>
      <dgm:spPr/>
      <dgm:t>
        <a:bodyPr/>
        <a:lstStyle/>
        <a:p>
          <a:r>
            <a:rPr lang="en" smtClean="0">
              <a:solidFill>
                <a:srgbClr val="0000CC"/>
              </a:solidFill>
            </a:rPr>
            <a:t>atrophy, </a:t>
          </a:r>
          <a:r>
            <a:rPr lang="en" dirty="0" smtClean="0">
              <a:solidFill>
                <a:srgbClr val="0000CC"/>
              </a:solidFill>
            </a:rPr>
            <a:t>interstitium fibrosis, mononuclear cell infiltration</a:t>
          </a:r>
        </a:p>
      </dgm:t>
    </dgm:pt>
    <dgm:pt modelId="{CEBFC2E8-81ED-40E6-8496-C9CE6ADC9F70}" type="parTrans" cxnId="{F1CD32B6-48C1-4655-B329-CF46F2C88CFE}">
      <dgm:prSet/>
      <dgm:spPr/>
      <dgm:t>
        <a:bodyPr/>
        <a:lstStyle/>
        <a:p>
          <a:endParaRPr lang="en-US"/>
        </a:p>
      </dgm:t>
    </dgm:pt>
    <dgm:pt modelId="{03645EB3-A494-449C-B870-E6E7C315E277}" type="sibTrans" cxnId="{F1CD32B6-48C1-4655-B329-CF46F2C88CFE}">
      <dgm:prSet/>
      <dgm:spPr/>
      <dgm:t>
        <a:bodyPr/>
        <a:lstStyle/>
        <a:p>
          <a:endParaRPr lang="en-US"/>
        </a:p>
      </dgm:t>
    </dgm:pt>
    <dgm:pt modelId="{FD7482FC-ACE7-4C85-8117-707AD509EE07}">
      <dgm:prSet/>
      <dgm:spPr/>
      <dgm:t>
        <a:bodyPr/>
        <a:lstStyle/>
        <a:p>
          <a:r>
            <a:rPr lang="en" dirty="0" smtClean="0">
              <a:solidFill>
                <a:srgbClr val="0000CC"/>
              </a:solidFill>
            </a:rPr>
            <a:t>Thickened TBM</a:t>
          </a:r>
        </a:p>
      </dgm:t>
    </dgm:pt>
    <dgm:pt modelId="{45912346-0946-413F-AA1B-3BD89AC2FFE9}" type="parTrans" cxnId="{41BD29B7-BA7A-4FC2-B1A0-F211F74C9DEC}">
      <dgm:prSet/>
      <dgm:spPr/>
      <dgm:t>
        <a:bodyPr/>
        <a:lstStyle/>
        <a:p>
          <a:endParaRPr lang="en-US"/>
        </a:p>
      </dgm:t>
    </dgm:pt>
    <dgm:pt modelId="{3145AC76-917E-4F88-97F8-DD686DC1F429}" type="sibTrans" cxnId="{41BD29B7-BA7A-4FC2-B1A0-F211F74C9DEC}">
      <dgm:prSet/>
      <dgm:spPr/>
      <dgm:t>
        <a:bodyPr/>
        <a:lstStyle/>
        <a:p>
          <a:endParaRPr lang="en-US"/>
        </a:p>
      </dgm:t>
    </dgm:pt>
    <dgm:pt modelId="{BCAD4514-54D8-4A0B-83CE-C877126071A7}">
      <dgm:prSet/>
      <dgm:spPr/>
      <dgm:t>
        <a:bodyPr/>
        <a:lstStyle/>
        <a:p>
          <a:r>
            <a:rPr lang="en" dirty="0" smtClean="0"/>
            <a:t>Neutrophilic leukocytes and lymphocytes in the tubule epithelium, </a:t>
          </a:r>
          <a:r>
            <a:rPr lang="en" smtClean="0"/>
            <a:t>cellular cylinders, </a:t>
          </a:r>
          <a:r>
            <a:rPr lang="en" dirty="0" smtClean="0">
              <a:solidFill>
                <a:srgbClr val="0000CC"/>
              </a:solidFill>
            </a:rPr>
            <a:t>interstitial cellular infiltrate (</a:t>
          </a:r>
          <a:r>
            <a:rPr lang="en" smtClean="0">
              <a:solidFill>
                <a:srgbClr val="0000CC"/>
              </a:solidFill>
            </a:rPr>
            <a:t>lymphocytes), </a:t>
          </a:r>
          <a:r>
            <a:rPr lang="en" dirty="0" smtClean="0">
              <a:solidFill>
                <a:schemeClr val="tx1"/>
              </a:solidFill>
            </a:rPr>
            <a:t>and </a:t>
          </a:r>
          <a:r>
            <a:rPr lang="en" dirty="0" smtClean="0"/>
            <a:t>immunofluorescence can be observed </a:t>
          </a:r>
          <a:r>
            <a:rPr lang="en" i="1" dirty="0" smtClean="0">
              <a:solidFill>
                <a:srgbClr val="0000CC"/>
              </a:solidFill>
            </a:rPr>
            <a:t>C3 </a:t>
          </a:r>
          <a:r>
            <a:rPr lang="en" dirty="0" smtClean="0">
              <a:solidFill>
                <a:srgbClr val="0000CC"/>
              </a:solidFill>
            </a:rPr>
            <a:t>complement along the TBM</a:t>
          </a:r>
          <a:endParaRPr lang="sr-Latn-CS" dirty="0" smtClean="0"/>
        </a:p>
      </dgm:t>
    </dgm:pt>
    <dgm:pt modelId="{4227D2C9-67F4-430A-8E12-9BBF2DFA3C3C}" type="parTrans" cxnId="{B22FBB2B-FE96-4B73-9B08-16A43BDA7FD0}">
      <dgm:prSet/>
      <dgm:spPr/>
      <dgm:t>
        <a:bodyPr/>
        <a:lstStyle/>
        <a:p>
          <a:endParaRPr lang="en-US"/>
        </a:p>
      </dgm:t>
    </dgm:pt>
    <dgm:pt modelId="{E93AD687-FE6C-4BC3-801E-55514DED555C}" type="sibTrans" cxnId="{B22FBB2B-FE96-4B73-9B08-16A43BDA7FD0}">
      <dgm:prSet/>
      <dgm:spPr/>
      <dgm:t>
        <a:bodyPr/>
        <a:lstStyle/>
        <a:p>
          <a:endParaRPr lang="en-US"/>
        </a:p>
      </dgm:t>
    </dgm:pt>
    <dgm:pt modelId="{71CDCE68-B849-493A-B962-01F27548E9C9}">
      <dgm:prSet/>
      <dgm:spPr/>
      <dgm:t>
        <a:bodyPr/>
        <a:lstStyle/>
        <a:p>
          <a:r>
            <a:rPr lang="en" dirty="0" smtClean="0">
              <a:solidFill>
                <a:srgbClr val="0000CC"/>
              </a:solidFill>
            </a:rPr>
            <a:t>With the progression of the disease, glomerular </a:t>
          </a:r>
          <a:r>
            <a:rPr lang="en" smtClean="0">
              <a:solidFill>
                <a:srgbClr val="0000CC"/>
              </a:solidFill>
            </a:rPr>
            <a:t>fibrosis occurs</a:t>
          </a:r>
          <a:r>
            <a:rPr lang="en" smtClean="0"/>
            <a:t>, </a:t>
          </a:r>
          <a:r>
            <a:rPr lang="en" dirty="0" smtClean="0"/>
            <a:t>segmental and later </a:t>
          </a:r>
          <a:r>
            <a:rPr lang="en" smtClean="0"/>
            <a:t>global sclerosis, </a:t>
          </a:r>
          <a:r>
            <a:rPr lang="en" dirty="0" smtClean="0"/>
            <a:t>fibrointimal thickening.</a:t>
          </a:r>
          <a:endParaRPr lang="en-US" dirty="0"/>
        </a:p>
      </dgm:t>
    </dgm:pt>
    <dgm:pt modelId="{7C34CDCB-7801-4749-ADF3-06AAA3C33428}" type="parTrans" cxnId="{3F240662-D3D3-4121-9D0B-E55BAF8C21B5}">
      <dgm:prSet/>
      <dgm:spPr/>
      <dgm:t>
        <a:bodyPr/>
        <a:lstStyle/>
        <a:p>
          <a:endParaRPr lang="en-US"/>
        </a:p>
      </dgm:t>
    </dgm:pt>
    <dgm:pt modelId="{70878C3B-B40D-44A7-BF6C-222151AD6336}" type="sibTrans" cxnId="{3F240662-D3D3-4121-9D0B-E55BAF8C21B5}">
      <dgm:prSet/>
      <dgm:spPr/>
      <dgm:t>
        <a:bodyPr/>
        <a:lstStyle/>
        <a:p>
          <a:endParaRPr lang="en-US"/>
        </a:p>
      </dgm:t>
    </dgm:pt>
    <dgm:pt modelId="{D436AF39-9D0C-46DB-A0C3-7EBCD5C075D5}" type="pres">
      <dgm:prSet presAssocID="{2BE491AC-0380-459C-9910-6B1D40AC14CE}" presName="linear" presStyleCnt="0">
        <dgm:presLayoutVars>
          <dgm:animLvl val="lvl"/>
          <dgm:resizeHandles val="exact"/>
        </dgm:presLayoutVars>
      </dgm:prSet>
      <dgm:spPr/>
      <dgm:t>
        <a:bodyPr/>
        <a:lstStyle/>
        <a:p>
          <a:endParaRPr lang="en-US"/>
        </a:p>
      </dgm:t>
    </dgm:pt>
    <dgm:pt modelId="{90778709-0017-48BB-8317-7DA9AE7F1B7F}" type="pres">
      <dgm:prSet presAssocID="{EA19586D-89AC-4CB0-A1E4-2503284ADEEB}" presName="parentText" presStyleLbl="node1" presStyleIdx="0" presStyleCnt="2" custLinFactNeighborY="-15343">
        <dgm:presLayoutVars>
          <dgm:chMax val="0"/>
          <dgm:bulletEnabled val="1"/>
        </dgm:presLayoutVars>
      </dgm:prSet>
      <dgm:spPr/>
      <dgm:t>
        <a:bodyPr/>
        <a:lstStyle/>
        <a:p>
          <a:endParaRPr lang="en-US"/>
        </a:p>
      </dgm:t>
    </dgm:pt>
    <dgm:pt modelId="{9EA0FACE-F12A-41FE-A880-036BB0F835B8}" type="pres">
      <dgm:prSet presAssocID="{EA19586D-89AC-4CB0-A1E4-2503284ADEEB}" presName="childText" presStyleLbl="revTx" presStyleIdx="0" presStyleCnt="2" custLinFactNeighborY="-5378">
        <dgm:presLayoutVars>
          <dgm:bulletEnabled val="1"/>
        </dgm:presLayoutVars>
      </dgm:prSet>
      <dgm:spPr/>
      <dgm:t>
        <a:bodyPr/>
        <a:lstStyle/>
        <a:p>
          <a:endParaRPr lang="en-US"/>
        </a:p>
      </dgm:t>
    </dgm:pt>
    <dgm:pt modelId="{E4E23217-23B4-44EC-9863-BCBE062D1BD2}" type="pres">
      <dgm:prSet presAssocID="{45C2A9C3-E0C5-4A97-82A4-69D1AC288F6A}" presName="parentText" presStyleLbl="node1" presStyleIdx="1" presStyleCnt="2">
        <dgm:presLayoutVars>
          <dgm:chMax val="0"/>
          <dgm:bulletEnabled val="1"/>
        </dgm:presLayoutVars>
      </dgm:prSet>
      <dgm:spPr/>
      <dgm:t>
        <a:bodyPr/>
        <a:lstStyle/>
        <a:p>
          <a:endParaRPr lang="en-US"/>
        </a:p>
      </dgm:t>
    </dgm:pt>
    <dgm:pt modelId="{5723C25A-C9A5-4620-A10E-4697D737E324}" type="pres">
      <dgm:prSet presAssocID="{45C2A9C3-E0C5-4A97-82A4-69D1AC288F6A}" presName="childText" presStyleLbl="revTx" presStyleIdx="1" presStyleCnt="2">
        <dgm:presLayoutVars>
          <dgm:bulletEnabled val="1"/>
        </dgm:presLayoutVars>
      </dgm:prSet>
      <dgm:spPr/>
      <dgm:t>
        <a:bodyPr/>
        <a:lstStyle/>
        <a:p>
          <a:endParaRPr lang="en-US"/>
        </a:p>
      </dgm:t>
    </dgm:pt>
  </dgm:ptLst>
  <dgm:cxnLst>
    <dgm:cxn modelId="{2660FD82-DC5B-4A57-B8A6-2DC18A60BBEE}" srcId="{45C2A9C3-E0C5-4A97-82A4-69D1AC288F6A}" destId="{25BF8DAB-73E0-476B-BA34-07A4B3A65E22}" srcOrd="0" destOrd="0" parTransId="{5496DF1E-7324-45EE-BA7F-32B3D0B2E5D8}" sibTransId="{60C95A16-E520-4E0B-B7AE-8D4327FE74DB}"/>
    <dgm:cxn modelId="{7D9FCE08-BB17-4E91-BE4E-760FCBC5BA05}" type="presOf" srcId="{A88E0FD9-6571-4405-AA7A-C412C6690F4F}" destId="{5723C25A-C9A5-4620-A10E-4697D737E324}" srcOrd="0" destOrd="1" presId="urn:microsoft.com/office/officeart/2005/8/layout/vList2"/>
    <dgm:cxn modelId="{F1CD32B6-48C1-4655-B329-CF46F2C88CFE}" srcId="{45C2A9C3-E0C5-4A97-82A4-69D1AC288F6A}" destId="{44F39317-798C-45C3-8389-B8D47EEE8314}" srcOrd="2" destOrd="0" parTransId="{CEBFC2E8-81ED-40E6-8496-C9CE6ADC9F70}" sibTransId="{03645EB3-A494-449C-B870-E6E7C315E277}"/>
    <dgm:cxn modelId="{D87DC4A5-4011-4E9E-BE25-AE01A7F253C5}" srcId="{45C2A9C3-E0C5-4A97-82A4-69D1AC288F6A}" destId="{A88E0FD9-6571-4405-AA7A-C412C6690F4F}" srcOrd="1" destOrd="0" parTransId="{3072CF84-2923-4789-BF42-186EEA89EF3D}" sibTransId="{1358EB25-C0C4-4E8B-8F85-29C10E276655}"/>
    <dgm:cxn modelId="{B14F197E-31FC-423E-B2A5-DD9629DED4BD}" srcId="{EA19586D-89AC-4CB0-A1E4-2503284ADEEB}" destId="{69858647-1B75-44D8-9035-2E02D9C88518}" srcOrd="1" destOrd="0" parTransId="{31B011A3-0466-40A7-AE3E-40D1F2776572}" sibTransId="{FDE4A02B-7B2D-4DE1-999B-51EFC85331D0}"/>
    <dgm:cxn modelId="{8B28767D-A3FD-4005-BD15-E66F4450CC91}" type="presOf" srcId="{25BF8DAB-73E0-476B-BA34-07A4B3A65E22}" destId="{5723C25A-C9A5-4620-A10E-4697D737E324}" srcOrd="0" destOrd="0" presId="urn:microsoft.com/office/officeart/2005/8/layout/vList2"/>
    <dgm:cxn modelId="{4314E9F6-48E9-44A9-B492-E2D4B5519337}" type="presOf" srcId="{BA5A6AB1-89F0-4BF1-8AB4-5AD8BDFEB208}" destId="{9EA0FACE-F12A-41FE-A880-036BB0F835B8}" srcOrd="0" destOrd="0" presId="urn:microsoft.com/office/officeart/2005/8/layout/vList2"/>
    <dgm:cxn modelId="{2139A8D6-0D5D-4148-A539-E164E46AEED3}" srcId="{2BE491AC-0380-459C-9910-6B1D40AC14CE}" destId="{45C2A9C3-E0C5-4A97-82A4-69D1AC288F6A}" srcOrd="1" destOrd="0" parTransId="{EFFEF29E-3540-452B-90A0-D09F863517E9}" sibTransId="{CFE1425A-9AD5-4155-A76F-ED3B67478EA0}"/>
    <dgm:cxn modelId="{BD5A2149-B09F-4728-94AD-DA7F8FC1A4F0}" srcId="{2BE491AC-0380-459C-9910-6B1D40AC14CE}" destId="{EA19586D-89AC-4CB0-A1E4-2503284ADEEB}" srcOrd="0" destOrd="0" parTransId="{0DDF1BCF-28FF-4473-BE72-F96D8080EB6F}" sibTransId="{0432F088-7CCF-4533-966A-3A17FB2A37F1}"/>
    <dgm:cxn modelId="{A7409975-5D2B-492B-896E-3C5D73D1B9CF}" type="presOf" srcId="{69858647-1B75-44D8-9035-2E02D9C88518}" destId="{9EA0FACE-F12A-41FE-A880-036BB0F835B8}" srcOrd="0" destOrd="1" presId="urn:microsoft.com/office/officeart/2005/8/layout/vList2"/>
    <dgm:cxn modelId="{B22FBB2B-FE96-4B73-9B08-16A43BDA7FD0}" srcId="{45C2A9C3-E0C5-4A97-82A4-69D1AC288F6A}" destId="{BCAD4514-54D8-4A0B-83CE-C877126071A7}" srcOrd="4" destOrd="0" parTransId="{4227D2C9-67F4-430A-8E12-9BBF2DFA3C3C}" sibTransId="{E93AD687-FE6C-4BC3-801E-55514DED555C}"/>
    <dgm:cxn modelId="{6B4E1A93-7D16-4169-8E10-8608059F5E07}" type="presOf" srcId="{EA19586D-89AC-4CB0-A1E4-2503284ADEEB}" destId="{90778709-0017-48BB-8317-7DA9AE7F1B7F}" srcOrd="0" destOrd="0" presId="urn:microsoft.com/office/officeart/2005/8/layout/vList2"/>
    <dgm:cxn modelId="{3F240662-D3D3-4121-9D0B-E55BAF8C21B5}" srcId="{45C2A9C3-E0C5-4A97-82A4-69D1AC288F6A}" destId="{71CDCE68-B849-493A-B962-01F27548E9C9}" srcOrd="5" destOrd="0" parTransId="{7C34CDCB-7801-4749-ADF3-06AAA3C33428}" sibTransId="{70878C3B-B40D-44A7-BF6C-222151AD6336}"/>
    <dgm:cxn modelId="{65B2CE14-3FE4-4AF4-99C0-4A77DF7424AC}" type="presOf" srcId="{71CDCE68-B849-493A-B962-01F27548E9C9}" destId="{5723C25A-C9A5-4620-A10E-4697D737E324}" srcOrd="0" destOrd="5" presId="urn:microsoft.com/office/officeart/2005/8/layout/vList2"/>
    <dgm:cxn modelId="{2213749D-49FC-4CA5-8185-10EA098B8924}" type="presOf" srcId="{BCAD4514-54D8-4A0B-83CE-C877126071A7}" destId="{5723C25A-C9A5-4620-A10E-4697D737E324}" srcOrd="0" destOrd="4" presId="urn:microsoft.com/office/officeart/2005/8/layout/vList2"/>
    <dgm:cxn modelId="{C7459A98-6D83-4C00-A906-09AE78B65543}" srcId="{EA19586D-89AC-4CB0-A1E4-2503284ADEEB}" destId="{BA5A6AB1-89F0-4BF1-8AB4-5AD8BDFEB208}" srcOrd="0" destOrd="0" parTransId="{EB8A7F5E-A92D-47D1-BF17-7CC77E03B39F}" sibTransId="{38BCA368-9D92-454E-87BB-D93CBE4E9DE5}"/>
    <dgm:cxn modelId="{41BD29B7-BA7A-4FC2-B1A0-F211F74C9DEC}" srcId="{45C2A9C3-E0C5-4A97-82A4-69D1AC288F6A}" destId="{FD7482FC-ACE7-4C85-8117-707AD509EE07}" srcOrd="3" destOrd="0" parTransId="{45912346-0946-413F-AA1B-3BD89AC2FFE9}" sibTransId="{3145AC76-917E-4F88-97F8-DD686DC1F429}"/>
    <dgm:cxn modelId="{A0DBE5A9-243D-4BD3-BFB8-600EF99865EE}" type="presOf" srcId="{44F39317-798C-45C3-8389-B8D47EEE8314}" destId="{5723C25A-C9A5-4620-A10E-4697D737E324}" srcOrd="0" destOrd="2" presId="urn:microsoft.com/office/officeart/2005/8/layout/vList2"/>
    <dgm:cxn modelId="{9583910A-4417-40B3-BAEF-C028DD8DDE9D}" type="presOf" srcId="{45C2A9C3-E0C5-4A97-82A4-69D1AC288F6A}" destId="{E4E23217-23B4-44EC-9863-BCBE062D1BD2}" srcOrd="0" destOrd="0" presId="urn:microsoft.com/office/officeart/2005/8/layout/vList2"/>
    <dgm:cxn modelId="{843FF5D9-8B80-42D7-AC6F-E6E7F3F8749A}" type="presOf" srcId="{FD7482FC-ACE7-4C85-8117-707AD509EE07}" destId="{5723C25A-C9A5-4620-A10E-4697D737E324}" srcOrd="0" destOrd="3" presId="urn:microsoft.com/office/officeart/2005/8/layout/vList2"/>
    <dgm:cxn modelId="{A1A9DE6C-2E1A-431E-AC75-E3AC70D2E9B8}" type="presOf" srcId="{2BE491AC-0380-459C-9910-6B1D40AC14CE}" destId="{D436AF39-9D0C-46DB-A0C3-7EBCD5C075D5}" srcOrd="0" destOrd="0" presId="urn:microsoft.com/office/officeart/2005/8/layout/vList2"/>
    <dgm:cxn modelId="{9E79D865-48C0-4BBF-8B46-AEE3452001BE}" type="presParOf" srcId="{D436AF39-9D0C-46DB-A0C3-7EBCD5C075D5}" destId="{90778709-0017-48BB-8317-7DA9AE7F1B7F}" srcOrd="0" destOrd="0" presId="urn:microsoft.com/office/officeart/2005/8/layout/vList2"/>
    <dgm:cxn modelId="{B7F85AD5-2F5F-49F5-AAA6-EB5110A86498}" type="presParOf" srcId="{D436AF39-9D0C-46DB-A0C3-7EBCD5C075D5}" destId="{9EA0FACE-F12A-41FE-A880-036BB0F835B8}" srcOrd="1" destOrd="0" presId="urn:microsoft.com/office/officeart/2005/8/layout/vList2"/>
    <dgm:cxn modelId="{B29CAB13-946B-49C4-B579-D0092F92E9AA}" type="presParOf" srcId="{D436AF39-9D0C-46DB-A0C3-7EBCD5C075D5}" destId="{E4E23217-23B4-44EC-9863-BCBE062D1BD2}" srcOrd="2" destOrd="0" presId="urn:microsoft.com/office/officeart/2005/8/layout/vList2"/>
    <dgm:cxn modelId="{0347F5D8-E3C7-4A4F-AEA2-39ECAE831679}" type="presParOf" srcId="{D436AF39-9D0C-46DB-A0C3-7EBCD5C075D5}" destId="{5723C25A-C9A5-4620-A10E-4697D737E324}"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03B82FE-3D10-4F49-85A7-D9A15E2A89F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97D04A6-07C6-46D9-BF26-4A433FC65D9B}">
      <dgm:prSet phldrT="[Text]"/>
      <dgm:spPr>
        <a:ln>
          <a:solidFill>
            <a:schemeClr val="tx1"/>
          </a:solidFill>
        </a:ln>
      </dgm:spPr>
      <dgm:t>
        <a:bodyPr/>
        <a:lstStyle/>
        <a:p>
          <a:r>
            <a:rPr lang="en" b="1" dirty="0" smtClean="0"/>
            <a:t>clinical picture</a:t>
          </a:r>
          <a:endParaRPr lang="en-US" b="1" dirty="0"/>
        </a:p>
      </dgm:t>
    </dgm:pt>
    <dgm:pt modelId="{EC10DAD2-06C8-4527-82A6-E104D77E4D65}" type="parTrans" cxnId="{6CDEBFC0-9464-4022-B3EC-A26C47ABE358}">
      <dgm:prSet/>
      <dgm:spPr/>
      <dgm:t>
        <a:bodyPr/>
        <a:lstStyle/>
        <a:p>
          <a:endParaRPr lang="en-US"/>
        </a:p>
      </dgm:t>
    </dgm:pt>
    <dgm:pt modelId="{19EF614C-71C3-4D87-8D3B-F37A013CCD07}" type="sibTrans" cxnId="{6CDEBFC0-9464-4022-B3EC-A26C47ABE358}">
      <dgm:prSet/>
      <dgm:spPr/>
      <dgm:t>
        <a:bodyPr/>
        <a:lstStyle/>
        <a:p>
          <a:endParaRPr lang="en-US"/>
        </a:p>
      </dgm:t>
    </dgm:pt>
    <dgm:pt modelId="{D356DC05-59F4-4F73-9F8C-003A72010BB2}">
      <dgm:prSet phldrT="[Text]"/>
      <dgm:spPr/>
      <dgm:t>
        <a:bodyPr/>
        <a:lstStyle/>
        <a:p>
          <a:r>
            <a:rPr lang="en-US" smtClean="0"/>
            <a:t>The progression of renal disease is slower, hypertension is milder, edema is less frequent, metabolic acidosis, anemia occurs early and is not correlated with the degree of renal insufficiency</a:t>
          </a:r>
          <a:r>
            <a:rPr lang="en" smtClean="0">
              <a:solidFill>
                <a:schemeClr val="tx1"/>
              </a:solidFill>
            </a:rPr>
            <a:t>.</a:t>
          </a:r>
          <a:endParaRPr lang="en-US" dirty="0"/>
        </a:p>
      </dgm:t>
    </dgm:pt>
    <dgm:pt modelId="{AC2C2A08-11E0-4FC5-AC0A-364F04237F46}" type="parTrans" cxnId="{97862F74-78E6-489A-B3FC-1AE6728EF4F7}">
      <dgm:prSet/>
      <dgm:spPr/>
      <dgm:t>
        <a:bodyPr/>
        <a:lstStyle/>
        <a:p>
          <a:endParaRPr lang="en-US"/>
        </a:p>
      </dgm:t>
    </dgm:pt>
    <dgm:pt modelId="{89BE6893-8B3C-40E3-B79A-4A5C0EC061A4}" type="sibTrans" cxnId="{97862F74-78E6-489A-B3FC-1AE6728EF4F7}">
      <dgm:prSet/>
      <dgm:spPr/>
      <dgm:t>
        <a:bodyPr/>
        <a:lstStyle/>
        <a:p>
          <a:endParaRPr lang="en-US"/>
        </a:p>
      </dgm:t>
    </dgm:pt>
    <dgm:pt modelId="{AE951748-F0E0-4CA0-AB7A-B16AC0C2F3AF}">
      <dgm:prSet phldrT="[Text]"/>
      <dgm:spPr>
        <a:ln>
          <a:solidFill>
            <a:schemeClr val="tx1"/>
          </a:solidFill>
        </a:ln>
      </dgm:spPr>
      <dgm:t>
        <a:bodyPr/>
        <a:lstStyle/>
        <a:p>
          <a:r>
            <a:rPr lang="en" b="1" dirty="0" smtClean="0"/>
            <a:t>Division and diagnosis</a:t>
          </a:r>
          <a:endParaRPr lang="en-US" dirty="0"/>
        </a:p>
      </dgm:t>
    </dgm:pt>
    <dgm:pt modelId="{62CC88DA-DCC5-4B12-91B4-003E0098A65A}" type="parTrans" cxnId="{12982C82-F93E-43F3-B586-9A647D9C42C1}">
      <dgm:prSet/>
      <dgm:spPr/>
      <dgm:t>
        <a:bodyPr/>
        <a:lstStyle/>
        <a:p>
          <a:endParaRPr lang="en-US"/>
        </a:p>
      </dgm:t>
    </dgm:pt>
    <dgm:pt modelId="{025BB6D0-E59E-4091-BFEB-A49316C3F24C}" type="sibTrans" cxnId="{12982C82-F93E-43F3-B586-9A647D9C42C1}">
      <dgm:prSet/>
      <dgm:spPr/>
      <dgm:t>
        <a:bodyPr/>
        <a:lstStyle/>
        <a:p>
          <a:endParaRPr lang="en-US"/>
        </a:p>
      </dgm:t>
    </dgm:pt>
    <dgm:pt modelId="{CF453A13-05FF-44A5-A0B7-B04D2DA196A7}">
      <dgm:prSet phldrT="[Text]"/>
      <dgm:spPr/>
      <dgm:t>
        <a:bodyPr/>
        <a:lstStyle/>
        <a:p>
          <a:r>
            <a:rPr lang="en" u="sng" dirty="0" smtClean="0">
              <a:solidFill>
                <a:schemeClr val="tx1"/>
              </a:solidFill>
            </a:rPr>
            <a:t>Division: </a:t>
          </a:r>
          <a:r>
            <a:rPr lang="en" dirty="0" smtClean="0">
              <a:solidFill>
                <a:schemeClr val="tx1"/>
              </a:solidFill>
            </a:rPr>
            <a:t>TIN caused by drugs, metabolic disorders, immune disorders, idiopathic TIN</a:t>
          </a:r>
          <a:endParaRPr lang="en-US" dirty="0"/>
        </a:p>
      </dgm:t>
    </dgm:pt>
    <dgm:pt modelId="{0B302A3D-71C8-48CC-BFDB-5BA644210A84}" type="parTrans" cxnId="{2E2E57EB-5353-42CA-B720-63CD8FF69EAF}">
      <dgm:prSet/>
      <dgm:spPr/>
      <dgm:t>
        <a:bodyPr/>
        <a:lstStyle/>
        <a:p>
          <a:endParaRPr lang="en-US"/>
        </a:p>
      </dgm:t>
    </dgm:pt>
    <dgm:pt modelId="{DBFA2CA8-2F81-489F-B443-6FAD042C8208}" type="sibTrans" cxnId="{2E2E57EB-5353-42CA-B720-63CD8FF69EAF}">
      <dgm:prSet/>
      <dgm:spPr/>
      <dgm:t>
        <a:bodyPr/>
        <a:lstStyle/>
        <a:p>
          <a:endParaRPr lang="en-US"/>
        </a:p>
      </dgm:t>
    </dgm:pt>
    <dgm:pt modelId="{5438FE1C-598E-4708-BDDC-A5F8D1FF1207}">
      <dgm:prSet phldrT="[Text]"/>
      <dgm:spPr/>
      <dgm:t>
        <a:bodyPr/>
        <a:lstStyle/>
        <a:p>
          <a:r>
            <a:rPr lang="en" smtClean="0">
              <a:solidFill>
                <a:schemeClr val="tx1"/>
              </a:solidFill>
            </a:rPr>
            <a:t>Nocturia</a:t>
          </a:r>
          <a:r>
            <a:rPr lang="en" dirty="0" smtClean="0">
              <a:solidFill>
                <a:schemeClr val="tx1"/>
              </a:solidFill>
            </a:rPr>
            <a:t>, polyuria, isosthenuria and glycosuria, </a:t>
          </a:r>
          <a:r>
            <a:rPr lang="en" smtClean="0">
              <a:solidFill>
                <a:schemeClr val="tx1"/>
              </a:solidFill>
            </a:rPr>
            <a:t>without hyperglycemia, </a:t>
          </a:r>
          <a:r>
            <a:rPr lang="en" dirty="0" smtClean="0">
              <a:solidFill>
                <a:schemeClr val="tx1"/>
              </a:solidFill>
            </a:rPr>
            <a:t>proteinuria less than 2 </a:t>
          </a:r>
          <a:r>
            <a:rPr lang="en" i="1" dirty="0" smtClean="0">
              <a:solidFill>
                <a:schemeClr val="tx1"/>
              </a:solidFill>
            </a:rPr>
            <a:t>g/24 </a:t>
          </a:r>
          <a:r>
            <a:rPr lang="en" i="1" baseline="0" dirty="0" smtClean="0">
              <a:solidFill>
                <a:schemeClr val="tx1"/>
              </a:solidFill>
            </a:rPr>
            <a:t>h</a:t>
          </a:r>
          <a:endParaRPr lang="en-US" baseline="0" dirty="0"/>
        </a:p>
      </dgm:t>
    </dgm:pt>
    <dgm:pt modelId="{BA584257-C8C0-4C9A-AF37-103061B48D7F}" type="parTrans" cxnId="{57A4E646-20F0-438E-A5F5-CFC418D8A381}">
      <dgm:prSet/>
      <dgm:spPr/>
      <dgm:t>
        <a:bodyPr/>
        <a:lstStyle/>
        <a:p>
          <a:endParaRPr lang="en-US"/>
        </a:p>
      </dgm:t>
    </dgm:pt>
    <dgm:pt modelId="{C0CB71DB-EC7F-4BF4-8CDF-8041DD35A659}" type="sibTrans" cxnId="{57A4E646-20F0-438E-A5F5-CFC418D8A381}">
      <dgm:prSet/>
      <dgm:spPr/>
      <dgm:t>
        <a:bodyPr/>
        <a:lstStyle/>
        <a:p>
          <a:endParaRPr lang="en-US"/>
        </a:p>
      </dgm:t>
    </dgm:pt>
    <dgm:pt modelId="{E7DC6CE3-FCD3-4CBF-A08A-D16FC701D8F2}">
      <dgm:prSet phldrT="[Text]"/>
      <dgm:spPr/>
      <dgm:t>
        <a:bodyPr/>
        <a:lstStyle/>
        <a:p>
          <a:r>
            <a:rPr lang="en" u="sng" dirty="0" smtClean="0"/>
            <a:t>Diagnosis: </a:t>
          </a:r>
          <a:r>
            <a:rPr lang="en" dirty="0" smtClean="0"/>
            <a:t>leukocytes and leukocyte cylinders in the urine, lymphocyturia, proteinuria less than 1 </a:t>
          </a:r>
          <a:r>
            <a:rPr lang="en" i="1" dirty="0" smtClean="0"/>
            <a:t>g/24</a:t>
          </a:r>
          <a:r>
            <a:rPr lang="en" i="1" baseline="0" dirty="0" smtClean="0"/>
            <a:t> h</a:t>
          </a:r>
          <a:endParaRPr lang="en-US" baseline="0" dirty="0"/>
        </a:p>
      </dgm:t>
    </dgm:pt>
    <dgm:pt modelId="{F56F9EE1-21A0-47C1-B8DA-48C01EA03FEA}" type="parTrans" cxnId="{67325479-AE1C-461E-8309-C52832D104C7}">
      <dgm:prSet/>
      <dgm:spPr/>
      <dgm:t>
        <a:bodyPr/>
        <a:lstStyle/>
        <a:p>
          <a:endParaRPr lang="en-US"/>
        </a:p>
      </dgm:t>
    </dgm:pt>
    <dgm:pt modelId="{56D7A4AB-79BB-48B1-AB3C-6255201D3DD8}" type="sibTrans" cxnId="{67325479-AE1C-461E-8309-C52832D104C7}">
      <dgm:prSet/>
      <dgm:spPr/>
      <dgm:t>
        <a:bodyPr/>
        <a:lstStyle/>
        <a:p>
          <a:endParaRPr lang="en-US"/>
        </a:p>
      </dgm:t>
    </dgm:pt>
    <dgm:pt modelId="{7DB18AE7-B13D-4B64-9741-BEF7CC26954C}">
      <dgm:prSet/>
      <dgm:spPr/>
      <dgm:t>
        <a:bodyPr/>
        <a:lstStyle/>
        <a:p>
          <a:r>
            <a:rPr lang="en" u="sng" dirty="0" smtClean="0"/>
            <a:t>Radiological: </a:t>
          </a:r>
          <a:r>
            <a:rPr lang="en" dirty="0" smtClean="0"/>
            <a:t>reduced kidneys, deformation of papillae, calcifications</a:t>
          </a:r>
          <a:endParaRPr lang="en-US" dirty="0"/>
        </a:p>
      </dgm:t>
    </dgm:pt>
    <dgm:pt modelId="{F4594534-BE45-41C3-9EDF-F725C0F4FF73}" type="parTrans" cxnId="{CEABB838-B9AB-41F5-A6BB-55C4FE1784BA}">
      <dgm:prSet/>
      <dgm:spPr/>
      <dgm:t>
        <a:bodyPr/>
        <a:lstStyle/>
        <a:p>
          <a:endParaRPr lang="en-US"/>
        </a:p>
      </dgm:t>
    </dgm:pt>
    <dgm:pt modelId="{BC36BEEF-5767-4D95-BA8F-B48B84185DA4}" type="sibTrans" cxnId="{CEABB838-B9AB-41F5-A6BB-55C4FE1784BA}">
      <dgm:prSet/>
      <dgm:spPr/>
      <dgm:t>
        <a:bodyPr/>
        <a:lstStyle/>
        <a:p>
          <a:endParaRPr lang="en-US"/>
        </a:p>
      </dgm:t>
    </dgm:pt>
    <dgm:pt modelId="{7F6C3946-0B3D-4480-B2C5-E938559FA02C}" type="pres">
      <dgm:prSet presAssocID="{A03B82FE-3D10-4F49-85A7-D9A15E2A89FC}" presName="linear" presStyleCnt="0">
        <dgm:presLayoutVars>
          <dgm:animLvl val="lvl"/>
          <dgm:resizeHandles val="exact"/>
        </dgm:presLayoutVars>
      </dgm:prSet>
      <dgm:spPr/>
      <dgm:t>
        <a:bodyPr/>
        <a:lstStyle/>
        <a:p>
          <a:endParaRPr lang="en-US"/>
        </a:p>
      </dgm:t>
    </dgm:pt>
    <dgm:pt modelId="{70E4318E-60FC-4F41-A336-3FF389BEC996}" type="pres">
      <dgm:prSet presAssocID="{F97D04A6-07C6-46D9-BF26-4A433FC65D9B}" presName="parentText" presStyleLbl="node1" presStyleIdx="0" presStyleCnt="2" custLinFactNeighborY="-3522">
        <dgm:presLayoutVars>
          <dgm:chMax val="0"/>
          <dgm:bulletEnabled val="1"/>
        </dgm:presLayoutVars>
      </dgm:prSet>
      <dgm:spPr/>
      <dgm:t>
        <a:bodyPr/>
        <a:lstStyle/>
        <a:p>
          <a:endParaRPr lang="en-US"/>
        </a:p>
      </dgm:t>
    </dgm:pt>
    <dgm:pt modelId="{17001C93-D443-4646-9E47-8EDA3E409359}" type="pres">
      <dgm:prSet presAssocID="{F97D04A6-07C6-46D9-BF26-4A433FC65D9B}" presName="childText" presStyleLbl="revTx" presStyleIdx="0" presStyleCnt="2">
        <dgm:presLayoutVars>
          <dgm:bulletEnabled val="1"/>
        </dgm:presLayoutVars>
      </dgm:prSet>
      <dgm:spPr/>
      <dgm:t>
        <a:bodyPr/>
        <a:lstStyle/>
        <a:p>
          <a:endParaRPr lang="en-US"/>
        </a:p>
      </dgm:t>
    </dgm:pt>
    <dgm:pt modelId="{0B5ECF5A-22B8-4C98-AFFD-353B45EA96BB}" type="pres">
      <dgm:prSet presAssocID="{AE951748-F0E0-4CA0-AB7A-B16AC0C2F3AF}" presName="parentText" presStyleLbl="node1" presStyleIdx="1" presStyleCnt="2">
        <dgm:presLayoutVars>
          <dgm:chMax val="0"/>
          <dgm:bulletEnabled val="1"/>
        </dgm:presLayoutVars>
      </dgm:prSet>
      <dgm:spPr/>
      <dgm:t>
        <a:bodyPr/>
        <a:lstStyle/>
        <a:p>
          <a:endParaRPr lang="en-US"/>
        </a:p>
      </dgm:t>
    </dgm:pt>
    <dgm:pt modelId="{E8C154C0-D178-4FE6-8FEC-101B93343F4E}" type="pres">
      <dgm:prSet presAssocID="{AE951748-F0E0-4CA0-AB7A-B16AC0C2F3AF}" presName="childText" presStyleLbl="revTx" presStyleIdx="1" presStyleCnt="2">
        <dgm:presLayoutVars>
          <dgm:bulletEnabled val="1"/>
        </dgm:presLayoutVars>
      </dgm:prSet>
      <dgm:spPr/>
      <dgm:t>
        <a:bodyPr/>
        <a:lstStyle/>
        <a:p>
          <a:endParaRPr lang="en-US"/>
        </a:p>
      </dgm:t>
    </dgm:pt>
  </dgm:ptLst>
  <dgm:cxnLst>
    <dgm:cxn modelId="{57A4E646-20F0-438E-A5F5-CFC418D8A381}" srcId="{F97D04A6-07C6-46D9-BF26-4A433FC65D9B}" destId="{5438FE1C-598E-4708-BDDC-A5F8D1FF1207}" srcOrd="1" destOrd="0" parTransId="{BA584257-C8C0-4C9A-AF37-103061B48D7F}" sibTransId="{C0CB71DB-EC7F-4BF4-8CDF-8041DD35A659}"/>
    <dgm:cxn modelId="{2E2E57EB-5353-42CA-B720-63CD8FF69EAF}" srcId="{AE951748-F0E0-4CA0-AB7A-B16AC0C2F3AF}" destId="{CF453A13-05FF-44A5-A0B7-B04D2DA196A7}" srcOrd="0" destOrd="0" parTransId="{0B302A3D-71C8-48CC-BFDB-5BA644210A84}" sibTransId="{DBFA2CA8-2F81-489F-B443-6FAD042C8208}"/>
    <dgm:cxn modelId="{6CDEBFC0-9464-4022-B3EC-A26C47ABE358}" srcId="{A03B82FE-3D10-4F49-85A7-D9A15E2A89FC}" destId="{F97D04A6-07C6-46D9-BF26-4A433FC65D9B}" srcOrd="0" destOrd="0" parTransId="{EC10DAD2-06C8-4527-82A6-E104D77E4D65}" sibTransId="{19EF614C-71C3-4D87-8D3B-F37A013CCD07}"/>
    <dgm:cxn modelId="{8BD3505B-6835-4BBE-B136-47C3BB7CF280}" type="presOf" srcId="{E7DC6CE3-FCD3-4CBF-A08A-D16FC701D8F2}" destId="{E8C154C0-D178-4FE6-8FEC-101B93343F4E}" srcOrd="0" destOrd="1" presId="urn:microsoft.com/office/officeart/2005/8/layout/vList2"/>
    <dgm:cxn modelId="{01535068-0A5E-44AA-B242-A58BE3EB2FCF}" type="presOf" srcId="{F97D04A6-07C6-46D9-BF26-4A433FC65D9B}" destId="{70E4318E-60FC-4F41-A336-3FF389BEC996}" srcOrd="0" destOrd="0" presId="urn:microsoft.com/office/officeart/2005/8/layout/vList2"/>
    <dgm:cxn modelId="{415B2C55-4F40-4F09-AE30-E781F2EC8658}" type="presOf" srcId="{CF453A13-05FF-44A5-A0B7-B04D2DA196A7}" destId="{E8C154C0-D178-4FE6-8FEC-101B93343F4E}" srcOrd="0" destOrd="0" presId="urn:microsoft.com/office/officeart/2005/8/layout/vList2"/>
    <dgm:cxn modelId="{CEABB838-B9AB-41F5-A6BB-55C4FE1784BA}" srcId="{AE951748-F0E0-4CA0-AB7A-B16AC0C2F3AF}" destId="{7DB18AE7-B13D-4B64-9741-BEF7CC26954C}" srcOrd="2" destOrd="0" parTransId="{F4594534-BE45-41C3-9EDF-F725C0F4FF73}" sibTransId="{BC36BEEF-5767-4D95-BA8F-B48B84185DA4}"/>
    <dgm:cxn modelId="{67325479-AE1C-461E-8309-C52832D104C7}" srcId="{AE951748-F0E0-4CA0-AB7A-B16AC0C2F3AF}" destId="{E7DC6CE3-FCD3-4CBF-A08A-D16FC701D8F2}" srcOrd="1" destOrd="0" parTransId="{F56F9EE1-21A0-47C1-B8DA-48C01EA03FEA}" sibTransId="{56D7A4AB-79BB-48B1-AB3C-6255201D3DD8}"/>
    <dgm:cxn modelId="{F8F08AF6-033C-4962-B819-599464967847}" type="presOf" srcId="{D356DC05-59F4-4F73-9F8C-003A72010BB2}" destId="{17001C93-D443-4646-9E47-8EDA3E409359}" srcOrd="0" destOrd="0" presId="urn:microsoft.com/office/officeart/2005/8/layout/vList2"/>
    <dgm:cxn modelId="{A48595A2-DC59-4E3B-B557-ABCD03D2E4DC}" type="presOf" srcId="{A03B82FE-3D10-4F49-85A7-D9A15E2A89FC}" destId="{7F6C3946-0B3D-4480-B2C5-E938559FA02C}" srcOrd="0" destOrd="0" presId="urn:microsoft.com/office/officeart/2005/8/layout/vList2"/>
    <dgm:cxn modelId="{3508FAC1-187B-412E-A8B6-AE3B7D84C052}" type="presOf" srcId="{AE951748-F0E0-4CA0-AB7A-B16AC0C2F3AF}" destId="{0B5ECF5A-22B8-4C98-AFFD-353B45EA96BB}" srcOrd="0" destOrd="0" presId="urn:microsoft.com/office/officeart/2005/8/layout/vList2"/>
    <dgm:cxn modelId="{12982C82-F93E-43F3-B586-9A647D9C42C1}" srcId="{A03B82FE-3D10-4F49-85A7-D9A15E2A89FC}" destId="{AE951748-F0E0-4CA0-AB7A-B16AC0C2F3AF}" srcOrd="1" destOrd="0" parTransId="{62CC88DA-DCC5-4B12-91B4-003E0098A65A}" sibTransId="{025BB6D0-E59E-4091-BFEB-A49316C3F24C}"/>
    <dgm:cxn modelId="{A0E6A883-98AE-4E70-ABD5-C2F07CC45D61}" type="presOf" srcId="{5438FE1C-598E-4708-BDDC-A5F8D1FF1207}" destId="{17001C93-D443-4646-9E47-8EDA3E409359}" srcOrd="0" destOrd="1" presId="urn:microsoft.com/office/officeart/2005/8/layout/vList2"/>
    <dgm:cxn modelId="{5C5D1563-805A-4D1A-A6B2-2DF858DBD22D}" type="presOf" srcId="{7DB18AE7-B13D-4B64-9741-BEF7CC26954C}" destId="{E8C154C0-D178-4FE6-8FEC-101B93343F4E}" srcOrd="0" destOrd="2" presId="urn:microsoft.com/office/officeart/2005/8/layout/vList2"/>
    <dgm:cxn modelId="{97862F74-78E6-489A-B3FC-1AE6728EF4F7}" srcId="{F97D04A6-07C6-46D9-BF26-4A433FC65D9B}" destId="{D356DC05-59F4-4F73-9F8C-003A72010BB2}" srcOrd="0" destOrd="0" parTransId="{AC2C2A08-11E0-4FC5-AC0A-364F04237F46}" sibTransId="{89BE6893-8B3C-40E3-B79A-4A5C0EC061A4}"/>
    <dgm:cxn modelId="{CC868155-E2A3-4E86-9D2E-24D2282B64EE}" type="presParOf" srcId="{7F6C3946-0B3D-4480-B2C5-E938559FA02C}" destId="{70E4318E-60FC-4F41-A336-3FF389BEC996}" srcOrd="0" destOrd="0" presId="urn:microsoft.com/office/officeart/2005/8/layout/vList2"/>
    <dgm:cxn modelId="{50D555DA-6982-4D57-B4E3-22D72FA6832E}" type="presParOf" srcId="{7F6C3946-0B3D-4480-B2C5-E938559FA02C}" destId="{17001C93-D443-4646-9E47-8EDA3E409359}" srcOrd="1" destOrd="0" presId="urn:microsoft.com/office/officeart/2005/8/layout/vList2"/>
    <dgm:cxn modelId="{97A12319-197C-4DCB-B7DC-499B38623A96}" type="presParOf" srcId="{7F6C3946-0B3D-4480-B2C5-E938559FA02C}" destId="{0B5ECF5A-22B8-4C98-AFFD-353B45EA96BB}" srcOrd="2" destOrd="0" presId="urn:microsoft.com/office/officeart/2005/8/layout/vList2"/>
    <dgm:cxn modelId="{69B75EF3-2308-4D6F-942E-1172ABB01EEC}" type="presParOf" srcId="{7F6C3946-0B3D-4480-B2C5-E938559FA02C}" destId="{E8C154C0-D178-4FE6-8FEC-101B93343F4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E8ED8DC-5EA5-45C1-BA8F-120F404A1C16}"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US"/>
        </a:p>
      </dgm:t>
    </dgm:pt>
    <dgm:pt modelId="{87183555-E39F-4096-863A-6599EF8B31C4}">
      <dgm:prSet phldrT="[Text]" custT="1"/>
      <dgm:spPr/>
      <dgm:t>
        <a:bodyPr/>
        <a:lstStyle/>
        <a:p>
          <a:r>
            <a:rPr lang="en" altLang="en-US" sz="1900" dirty="0" smtClean="0"/>
            <a:t>It occurs due to the chronic use of a combination of analgesics (aspirin and acetaminophen, with or without </a:t>
          </a:r>
          <a:r>
            <a:rPr lang="en" altLang="en-US" sz="1900" smtClean="0"/>
            <a:t>caffeine), </a:t>
          </a:r>
          <a:r>
            <a:rPr lang="en" altLang="en-US" sz="1900" dirty="0" smtClean="0"/>
            <a:t>the minimum total amount of the drug is 3 </a:t>
          </a:r>
          <a:r>
            <a:rPr lang="en" altLang="en-US" sz="1900" i="1" dirty="0" smtClean="0"/>
            <a:t>kg </a:t>
          </a:r>
          <a:r>
            <a:rPr lang="en" altLang="en-US" sz="1900" dirty="0" smtClean="0"/>
            <a:t>or a daily intake of 1 </a:t>
          </a:r>
          <a:r>
            <a:rPr lang="en" altLang="en-US" sz="1900" i="1" dirty="0" smtClean="0"/>
            <a:t>g </a:t>
          </a:r>
          <a:r>
            <a:rPr lang="en" altLang="en-US" sz="1900" dirty="0" smtClean="0"/>
            <a:t>for a period of 3 years or longer.</a:t>
          </a:r>
        </a:p>
        <a:p>
          <a:r>
            <a:rPr lang="en" altLang="en-US" sz="1900" dirty="0" smtClean="0"/>
            <a:t>A serious damage occurs when about 10 </a:t>
          </a:r>
          <a:r>
            <a:rPr lang="en" altLang="en-US" sz="1900" i="1" dirty="0" smtClean="0"/>
            <a:t>kg </a:t>
          </a:r>
          <a:r>
            <a:rPr lang="en" altLang="en-US" sz="1900" dirty="0" smtClean="0"/>
            <a:t>of analgesics are ingested for a period of 13 years</a:t>
          </a:r>
          <a:endParaRPr lang="sr-Latn-CS" altLang="en-US" sz="1900" dirty="0" smtClean="0"/>
        </a:p>
        <a:p>
          <a:r>
            <a:rPr lang="en" altLang="en-US" sz="1900" dirty="0" smtClean="0"/>
            <a:t>It is characterized by </a:t>
          </a:r>
          <a:r>
            <a:rPr lang="en" altLang="en-US" sz="1900" dirty="0" smtClean="0">
              <a:solidFill>
                <a:srgbClr val="FF0000"/>
              </a:solidFill>
            </a:rPr>
            <a:t>progressive renal insufficiency </a:t>
          </a:r>
          <a:r>
            <a:rPr lang="en" altLang="en-US" sz="1900" dirty="0" smtClean="0"/>
            <a:t>due to bilateral renal atrophy with frequent </a:t>
          </a:r>
          <a:r>
            <a:rPr lang="en" altLang="en-US" sz="1900" dirty="0" smtClean="0">
              <a:solidFill>
                <a:srgbClr val="FF0000"/>
              </a:solidFill>
            </a:rPr>
            <a:t>papillary necrosis</a:t>
          </a:r>
          <a:endParaRPr lang="en-US" sz="1900" dirty="0"/>
        </a:p>
      </dgm:t>
    </dgm:pt>
    <dgm:pt modelId="{0FAAEDF7-4785-4EE4-95E7-4229FD8983AD}" type="parTrans" cxnId="{30D1DB42-0C6B-4EA6-9716-E3D19060765D}">
      <dgm:prSet/>
      <dgm:spPr/>
      <dgm:t>
        <a:bodyPr/>
        <a:lstStyle/>
        <a:p>
          <a:endParaRPr lang="en-US"/>
        </a:p>
      </dgm:t>
    </dgm:pt>
    <dgm:pt modelId="{29E14796-C303-4425-8C56-1C94E7B9D1C3}" type="sibTrans" cxnId="{30D1DB42-0C6B-4EA6-9716-E3D19060765D}">
      <dgm:prSet/>
      <dgm:spPr/>
      <dgm:t>
        <a:bodyPr/>
        <a:lstStyle/>
        <a:p>
          <a:endParaRPr lang="en-US"/>
        </a:p>
      </dgm:t>
    </dgm:pt>
    <dgm:pt modelId="{205B9D9A-72BC-48C3-B24D-259916E81A32}">
      <dgm:prSet phldrT="[Text]" custT="1"/>
      <dgm:spPr/>
      <dgm:t>
        <a:bodyPr/>
        <a:lstStyle/>
        <a:p>
          <a:r>
            <a:rPr lang="en" altLang="en-US" sz="1900" dirty="0" smtClean="0"/>
            <a:t>Damage to the papilla spreads to the outer medulla of the kidney, creating larger fields of necrosis, above which an atrophic scar with compensatory hypertrophy is formed, giving it a lobed appearance.</a:t>
          </a:r>
        </a:p>
        <a:p>
          <a:r>
            <a:rPr lang="en" altLang="en-US" sz="1900" dirty="0" smtClean="0"/>
            <a:t>The characteristic of kidneys in analgesic nephropathy is: </a:t>
          </a:r>
          <a:r>
            <a:rPr lang="en" altLang="en-US" sz="1900" dirty="0" smtClean="0">
              <a:solidFill>
                <a:srgbClr val="FF0000"/>
              </a:solidFill>
            </a:rPr>
            <a:t>reduced size, nodular appearance, calcifications</a:t>
          </a:r>
          <a:endParaRPr lang="en-US" sz="1900" dirty="0"/>
        </a:p>
      </dgm:t>
    </dgm:pt>
    <dgm:pt modelId="{8E263CA9-6705-4699-BE41-397A5117E99B}" type="parTrans" cxnId="{3FDF07BA-DCA6-4294-8CF9-E30E6E1330B7}">
      <dgm:prSet/>
      <dgm:spPr/>
      <dgm:t>
        <a:bodyPr/>
        <a:lstStyle/>
        <a:p>
          <a:endParaRPr lang="en-US"/>
        </a:p>
      </dgm:t>
    </dgm:pt>
    <dgm:pt modelId="{80671A1E-9953-4FF3-98D2-6EB9BDF697DE}" type="sibTrans" cxnId="{3FDF07BA-DCA6-4294-8CF9-E30E6E1330B7}">
      <dgm:prSet/>
      <dgm:spPr/>
      <dgm:t>
        <a:bodyPr/>
        <a:lstStyle/>
        <a:p>
          <a:endParaRPr lang="en-US"/>
        </a:p>
      </dgm:t>
    </dgm:pt>
    <dgm:pt modelId="{694A1C61-AAB4-48FC-8A7B-3597772502A1}" type="pres">
      <dgm:prSet presAssocID="{2E8ED8DC-5EA5-45C1-BA8F-120F404A1C16}" presName="Name0" presStyleCnt="0">
        <dgm:presLayoutVars>
          <dgm:dir/>
          <dgm:resizeHandles val="exact"/>
        </dgm:presLayoutVars>
      </dgm:prSet>
      <dgm:spPr/>
      <dgm:t>
        <a:bodyPr/>
        <a:lstStyle/>
        <a:p>
          <a:endParaRPr lang="en-US"/>
        </a:p>
      </dgm:t>
    </dgm:pt>
    <dgm:pt modelId="{4E4B8631-FB7B-4F30-BDC0-3353E1578514}" type="pres">
      <dgm:prSet presAssocID="{87183555-E39F-4096-863A-6599EF8B31C4}" presName="composite" presStyleCnt="0"/>
      <dgm:spPr/>
    </dgm:pt>
    <dgm:pt modelId="{4107E1BE-7581-4A87-9E66-A08DFD69F904}" type="pres">
      <dgm:prSet presAssocID="{87183555-E39F-4096-863A-6599EF8B31C4}" presName="rect1" presStyleLbl="trAlignAcc1" presStyleIdx="0" presStyleCnt="2" custScaleX="107965" custScaleY="112127" custLinFactNeighborX="13603">
        <dgm:presLayoutVars>
          <dgm:bulletEnabled val="1"/>
        </dgm:presLayoutVars>
      </dgm:prSet>
      <dgm:spPr/>
      <dgm:t>
        <a:bodyPr/>
        <a:lstStyle/>
        <a:p>
          <a:endParaRPr lang="en-US"/>
        </a:p>
      </dgm:t>
    </dgm:pt>
    <dgm:pt modelId="{9A177417-FCB8-4C76-9A15-85BE18B8B3AB}" type="pres">
      <dgm:prSet presAssocID="{87183555-E39F-4096-863A-6599EF8B31C4}" presName="rect2" presStyleLbl="fgImgPlace1" presStyleIdx="0" presStyleCnt="2" custLinFactNeighborX="5334" custLinFactNeighborY="3633"/>
      <dgm:spPr>
        <a:blipFill rotWithShape="1">
          <a:blip xmlns:r="http://schemas.openxmlformats.org/officeDocument/2006/relationships" r:embed="rId1"/>
          <a:stretch>
            <a:fillRect/>
          </a:stretch>
        </a:blipFill>
      </dgm:spPr>
    </dgm:pt>
    <dgm:pt modelId="{64400946-07A7-41FD-A6FD-6150A2C02B6F}" type="pres">
      <dgm:prSet presAssocID="{29E14796-C303-4425-8C56-1C94E7B9D1C3}" presName="sibTrans" presStyleCnt="0"/>
      <dgm:spPr/>
    </dgm:pt>
    <dgm:pt modelId="{46D0E0C1-267F-488A-B026-1EA08B3B6776}" type="pres">
      <dgm:prSet presAssocID="{205B9D9A-72BC-48C3-B24D-259916E81A32}" presName="composite" presStyleCnt="0"/>
      <dgm:spPr/>
    </dgm:pt>
    <dgm:pt modelId="{2DB0193D-2E97-448C-B86A-61A43F2876F9}" type="pres">
      <dgm:prSet presAssocID="{205B9D9A-72BC-48C3-B24D-259916E81A32}" presName="rect1" presStyleLbl="trAlignAcc1" presStyleIdx="1" presStyleCnt="2" custScaleX="107748" custLinFactNeighborX="14049">
        <dgm:presLayoutVars>
          <dgm:bulletEnabled val="1"/>
        </dgm:presLayoutVars>
      </dgm:prSet>
      <dgm:spPr/>
      <dgm:t>
        <a:bodyPr/>
        <a:lstStyle/>
        <a:p>
          <a:endParaRPr lang="en-US"/>
        </a:p>
      </dgm:t>
    </dgm:pt>
    <dgm:pt modelId="{3BF45B32-08ED-4D2A-B583-269A0B4580B2}" type="pres">
      <dgm:prSet presAssocID="{205B9D9A-72BC-48C3-B24D-259916E81A32}" presName="rect2" presStyleLbl="fgImgPlace1" presStyleIdx="1" presStyleCnt="2" custLinFactNeighborX="5086" custLinFactNeighborY="-4152"/>
      <dgm:spPr>
        <a:blipFill rotWithShape="1">
          <a:blip xmlns:r="http://schemas.openxmlformats.org/officeDocument/2006/relationships" r:embed="rId2"/>
          <a:stretch>
            <a:fillRect/>
          </a:stretch>
        </a:blipFill>
      </dgm:spPr>
    </dgm:pt>
  </dgm:ptLst>
  <dgm:cxnLst>
    <dgm:cxn modelId="{C030FF3F-788E-42D4-871A-CA8A2424B7F1}" type="presOf" srcId="{2E8ED8DC-5EA5-45C1-BA8F-120F404A1C16}" destId="{694A1C61-AAB4-48FC-8A7B-3597772502A1}" srcOrd="0" destOrd="0" presId="urn:microsoft.com/office/officeart/2008/layout/PictureStrips"/>
    <dgm:cxn modelId="{29635008-277D-4A54-BDA1-8700F26D3270}" type="presOf" srcId="{205B9D9A-72BC-48C3-B24D-259916E81A32}" destId="{2DB0193D-2E97-448C-B86A-61A43F2876F9}" srcOrd="0" destOrd="0" presId="urn:microsoft.com/office/officeart/2008/layout/PictureStrips"/>
    <dgm:cxn modelId="{A11C2F81-EC70-471C-A0F6-AA73B9A0A22A}" type="presOf" srcId="{87183555-E39F-4096-863A-6599EF8B31C4}" destId="{4107E1BE-7581-4A87-9E66-A08DFD69F904}" srcOrd="0" destOrd="0" presId="urn:microsoft.com/office/officeart/2008/layout/PictureStrips"/>
    <dgm:cxn modelId="{30D1DB42-0C6B-4EA6-9716-E3D19060765D}" srcId="{2E8ED8DC-5EA5-45C1-BA8F-120F404A1C16}" destId="{87183555-E39F-4096-863A-6599EF8B31C4}" srcOrd="0" destOrd="0" parTransId="{0FAAEDF7-4785-4EE4-95E7-4229FD8983AD}" sibTransId="{29E14796-C303-4425-8C56-1C94E7B9D1C3}"/>
    <dgm:cxn modelId="{3FDF07BA-DCA6-4294-8CF9-E30E6E1330B7}" srcId="{2E8ED8DC-5EA5-45C1-BA8F-120F404A1C16}" destId="{205B9D9A-72BC-48C3-B24D-259916E81A32}" srcOrd="1" destOrd="0" parTransId="{8E263CA9-6705-4699-BE41-397A5117E99B}" sibTransId="{80671A1E-9953-4FF3-98D2-6EB9BDF697DE}"/>
    <dgm:cxn modelId="{2B160F45-3733-428D-ACF4-3A3D016E90D8}" type="presParOf" srcId="{694A1C61-AAB4-48FC-8A7B-3597772502A1}" destId="{4E4B8631-FB7B-4F30-BDC0-3353E1578514}" srcOrd="0" destOrd="0" presId="urn:microsoft.com/office/officeart/2008/layout/PictureStrips"/>
    <dgm:cxn modelId="{FA6B0A64-AB56-47CE-A54F-93B41C71AB55}" type="presParOf" srcId="{4E4B8631-FB7B-4F30-BDC0-3353E1578514}" destId="{4107E1BE-7581-4A87-9E66-A08DFD69F904}" srcOrd="0" destOrd="0" presId="urn:microsoft.com/office/officeart/2008/layout/PictureStrips"/>
    <dgm:cxn modelId="{ED77C048-416A-434A-93A8-7002C7243197}" type="presParOf" srcId="{4E4B8631-FB7B-4F30-BDC0-3353E1578514}" destId="{9A177417-FCB8-4C76-9A15-85BE18B8B3AB}" srcOrd="1" destOrd="0" presId="urn:microsoft.com/office/officeart/2008/layout/PictureStrips"/>
    <dgm:cxn modelId="{E1334141-FE4B-43AD-8B45-E5DD4DDDA937}" type="presParOf" srcId="{694A1C61-AAB4-48FC-8A7B-3597772502A1}" destId="{64400946-07A7-41FD-A6FD-6150A2C02B6F}" srcOrd="1" destOrd="0" presId="urn:microsoft.com/office/officeart/2008/layout/PictureStrips"/>
    <dgm:cxn modelId="{634BF886-9EA5-49DA-9530-BB5303946C20}" type="presParOf" srcId="{694A1C61-AAB4-48FC-8A7B-3597772502A1}" destId="{46D0E0C1-267F-488A-B026-1EA08B3B6776}" srcOrd="2" destOrd="0" presId="urn:microsoft.com/office/officeart/2008/layout/PictureStrips"/>
    <dgm:cxn modelId="{BD50C2E0-9947-442C-8650-63D6C69A6028}" type="presParOf" srcId="{46D0E0C1-267F-488A-B026-1EA08B3B6776}" destId="{2DB0193D-2E97-448C-B86A-61A43F2876F9}" srcOrd="0" destOrd="0" presId="urn:microsoft.com/office/officeart/2008/layout/PictureStrips"/>
    <dgm:cxn modelId="{28539858-1F66-43E1-B903-07F42D2276CB}" type="presParOf" srcId="{46D0E0C1-267F-488A-B026-1EA08B3B6776}" destId="{3BF45B32-08ED-4D2A-B583-269A0B4580B2}"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A03371E-061C-44B4-B78A-6C3477DCC0DB}"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US"/>
        </a:p>
      </dgm:t>
    </dgm:pt>
    <dgm:pt modelId="{393A33FF-4FBA-44D5-B3DD-B3C75B5324B9}">
      <dgm:prSet phldrT="[Text]" custT="1"/>
      <dgm:spPr/>
      <dgm:t>
        <a:bodyPr/>
        <a:lstStyle/>
        <a:p>
          <a:r>
            <a:rPr lang="en" sz="2300" b="1" dirty="0" smtClean="0">
              <a:solidFill>
                <a:schemeClr val="tx1"/>
              </a:solidFill>
            </a:rPr>
            <a:t>clinical picture</a:t>
          </a:r>
          <a:endParaRPr lang="en-US" sz="2300" b="1" dirty="0">
            <a:solidFill>
              <a:schemeClr val="tx1"/>
            </a:solidFill>
          </a:endParaRPr>
        </a:p>
      </dgm:t>
    </dgm:pt>
    <dgm:pt modelId="{05B30E8D-0A76-46C7-BDE3-9063872B1E8A}" type="parTrans" cxnId="{7C0C8F7E-F841-4064-82FE-56A6E4EC88B7}">
      <dgm:prSet/>
      <dgm:spPr/>
      <dgm:t>
        <a:bodyPr/>
        <a:lstStyle/>
        <a:p>
          <a:endParaRPr lang="en-US"/>
        </a:p>
      </dgm:t>
    </dgm:pt>
    <dgm:pt modelId="{7255DD98-5FD6-4D49-89FD-51307DBD20EF}" type="sibTrans" cxnId="{7C0C8F7E-F841-4064-82FE-56A6E4EC88B7}">
      <dgm:prSet/>
      <dgm:spPr/>
      <dgm:t>
        <a:bodyPr/>
        <a:lstStyle/>
        <a:p>
          <a:endParaRPr lang="en-US"/>
        </a:p>
      </dgm:t>
    </dgm:pt>
    <dgm:pt modelId="{88EB18BE-5A71-4518-A912-D3C3E26FD757}">
      <dgm:prSet phldrT="[Text]" custT="1"/>
      <dgm:spPr/>
      <dgm:t>
        <a:bodyPr/>
        <a:lstStyle/>
        <a:p>
          <a:r>
            <a:rPr lang="en" altLang="en-US" sz="2000" dirty="0" smtClean="0"/>
            <a:t>loss and manifest tubular acidosis in 10%</a:t>
          </a:r>
          <a:endParaRPr lang="en-US" sz="2000" dirty="0"/>
        </a:p>
      </dgm:t>
    </dgm:pt>
    <dgm:pt modelId="{EA09BA69-F3A0-47CB-BB6D-DEE420894815}" type="parTrans" cxnId="{AE73BB49-765D-4993-A2DB-F833FACEEC94}">
      <dgm:prSet/>
      <dgm:spPr/>
      <dgm:t>
        <a:bodyPr/>
        <a:lstStyle/>
        <a:p>
          <a:endParaRPr lang="en-US"/>
        </a:p>
      </dgm:t>
    </dgm:pt>
    <dgm:pt modelId="{41AFDBE0-1B0C-4CDE-A78F-F95E60C6668A}" type="sibTrans" cxnId="{AE73BB49-765D-4993-A2DB-F833FACEEC94}">
      <dgm:prSet/>
      <dgm:spPr/>
      <dgm:t>
        <a:bodyPr/>
        <a:lstStyle/>
        <a:p>
          <a:endParaRPr lang="en-US"/>
        </a:p>
      </dgm:t>
    </dgm:pt>
    <dgm:pt modelId="{CE84B8D3-BB4B-41E2-A877-0ACC7787373F}">
      <dgm:prSet phldrT="[Text]" custT="1"/>
      <dgm:spPr/>
      <dgm:t>
        <a:bodyPr/>
        <a:lstStyle/>
        <a:p>
          <a:r>
            <a:rPr lang="en" sz="2000" dirty="0" smtClean="0"/>
            <a:t>Hypertension (50%)</a:t>
          </a:r>
          <a:endParaRPr lang="en-US" sz="2000" dirty="0"/>
        </a:p>
      </dgm:t>
    </dgm:pt>
    <dgm:pt modelId="{C72EA2E4-8708-4421-ADF1-CBD11A683443}" type="parTrans" cxnId="{7DB15831-0C6C-4187-AF79-6D3423C04F69}">
      <dgm:prSet/>
      <dgm:spPr/>
      <dgm:t>
        <a:bodyPr/>
        <a:lstStyle/>
        <a:p>
          <a:endParaRPr lang="en-US"/>
        </a:p>
      </dgm:t>
    </dgm:pt>
    <dgm:pt modelId="{4635B4A2-1C80-448A-B8B7-53019FE05E8D}" type="sibTrans" cxnId="{7DB15831-0C6C-4187-AF79-6D3423C04F69}">
      <dgm:prSet/>
      <dgm:spPr/>
      <dgm:t>
        <a:bodyPr/>
        <a:lstStyle/>
        <a:p>
          <a:endParaRPr lang="en-US"/>
        </a:p>
      </dgm:t>
    </dgm:pt>
    <dgm:pt modelId="{963F2B56-EC36-4A31-9F17-4CC4D8C58D95}">
      <dgm:prSet phldrT="[Text]" custT="1"/>
      <dgm:spPr/>
      <dgm:t>
        <a:bodyPr/>
        <a:lstStyle/>
        <a:p>
          <a:r>
            <a:rPr lang="en" altLang="en-US" sz="2000" dirty="0" smtClean="0"/>
            <a:t>Increased incidence of uroepithelial tumors</a:t>
          </a:r>
          <a:endParaRPr lang="en-US" sz="2000" dirty="0"/>
        </a:p>
      </dgm:t>
    </dgm:pt>
    <dgm:pt modelId="{84B73E20-B6BA-4FD6-ACA3-633572481D6D}" type="parTrans" cxnId="{718D6EF4-B411-4332-B718-C68C4F6BC8A4}">
      <dgm:prSet/>
      <dgm:spPr/>
      <dgm:t>
        <a:bodyPr/>
        <a:lstStyle/>
        <a:p>
          <a:endParaRPr lang="en-US"/>
        </a:p>
      </dgm:t>
    </dgm:pt>
    <dgm:pt modelId="{91CFF09A-63B3-44E1-8C9C-99275FC89BBB}" type="sibTrans" cxnId="{718D6EF4-B411-4332-B718-C68C4F6BC8A4}">
      <dgm:prSet/>
      <dgm:spPr/>
      <dgm:t>
        <a:bodyPr/>
        <a:lstStyle/>
        <a:p>
          <a:endParaRPr lang="en-US"/>
        </a:p>
      </dgm:t>
    </dgm:pt>
    <dgm:pt modelId="{411C667D-5F92-4582-9F52-B782254866B8}">
      <dgm:prSet phldrT="[Text]" custT="1"/>
      <dgm:spPr/>
      <dgm:t>
        <a:bodyPr/>
        <a:lstStyle/>
        <a:p>
          <a:r>
            <a:rPr lang="en-US" sz="1800" smtClean="0"/>
            <a:t>With the decline of GFR, terminal CKD and all metabolic disorders of CKD develop</a:t>
          </a:r>
          <a:endParaRPr lang="en-US" sz="1800" dirty="0"/>
        </a:p>
      </dgm:t>
    </dgm:pt>
    <dgm:pt modelId="{9E52CFC6-2EF4-487B-8F70-5A71FC926EC8}" type="parTrans" cxnId="{B80BE586-F59F-4945-8CB8-CD0DB3E6B38E}">
      <dgm:prSet/>
      <dgm:spPr/>
      <dgm:t>
        <a:bodyPr/>
        <a:lstStyle/>
        <a:p>
          <a:endParaRPr lang="en-US"/>
        </a:p>
      </dgm:t>
    </dgm:pt>
    <dgm:pt modelId="{F1013AF3-FBBA-4EEA-BD41-DDA462515401}" type="sibTrans" cxnId="{B80BE586-F59F-4945-8CB8-CD0DB3E6B38E}">
      <dgm:prSet/>
      <dgm:spPr/>
      <dgm:t>
        <a:bodyPr/>
        <a:lstStyle/>
        <a:p>
          <a:endParaRPr lang="en-US"/>
        </a:p>
      </dgm:t>
    </dgm:pt>
    <dgm:pt modelId="{E63CE2C2-F788-4E59-8509-A8D52FF36F4A}">
      <dgm:prSet phldrT="[Text]" custT="1"/>
      <dgm:spPr/>
      <dgm:t>
        <a:bodyPr/>
        <a:lstStyle/>
        <a:p>
          <a:r>
            <a:rPr lang="en" sz="2000" dirty="0" smtClean="0"/>
            <a:t>Hematuria</a:t>
          </a:r>
          <a:endParaRPr lang="en-US" sz="2000" dirty="0"/>
        </a:p>
      </dgm:t>
    </dgm:pt>
    <dgm:pt modelId="{20F83AA1-C621-4230-ACCE-43D16E122AD0}" type="parTrans" cxnId="{7613FD3F-DBA0-427A-A6D9-8D73225F9041}">
      <dgm:prSet/>
      <dgm:spPr/>
      <dgm:t>
        <a:bodyPr/>
        <a:lstStyle/>
        <a:p>
          <a:endParaRPr lang="en-US"/>
        </a:p>
      </dgm:t>
    </dgm:pt>
    <dgm:pt modelId="{A106FB23-6A62-45D0-8E46-ADAA65969E1C}" type="sibTrans" cxnId="{7613FD3F-DBA0-427A-A6D9-8D73225F9041}">
      <dgm:prSet/>
      <dgm:spPr/>
      <dgm:t>
        <a:bodyPr/>
        <a:lstStyle/>
        <a:p>
          <a:endParaRPr lang="en-US"/>
        </a:p>
      </dgm:t>
    </dgm:pt>
    <dgm:pt modelId="{0DE6E478-0C10-4166-ABCD-6C5DA56AE254}">
      <dgm:prSet phldrT="[Text]" custT="1"/>
      <dgm:spPr/>
      <dgm:t>
        <a:bodyPr/>
        <a:lstStyle/>
        <a:p>
          <a:r>
            <a:rPr lang="en" altLang="en-US" sz="2000" smtClean="0"/>
            <a:t>Sterile pyuria and mild proteinuria</a:t>
          </a:r>
        </a:p>
        <a:p>
          <a:r>
            <a:rPr lang="en" altLang="en-US" sz="2000" smtClean="0"/>
            <a:t> (2</a:t>
          </a:r>
          <a:r>
            <a:rPr lang="en" altLang="en-US" sz="2000" i="1" smtClean="0"/>
            <a:t>g</a:t>
          </a:r>
          <a:r>
            <a:rPr lang="en" altLang="en-US" sz="2000" smtClean="0"/>
            <a:t>/24</a:t>
          </a:r>
          <a:r>
            <a:rPr lang="en" altLang="en-US" sz="2000" i="1" baseline="0" smtClean="0"/>
            <a:t>h </a:t>
          </a:r>
          <a:r>
            <a:rPr lang="en" altLang="en-US" sz="2000" dirty="0" smtClean="0"/>
            <a:t>)</a:t>
          </a:r>
          <a:endParaRPr lang="en-US" sz="2000" dirty="0"/>
        </a:p>
      </dgm:t>
    </dgm:pt>
    <dgm:pt modelId="{1E4D0E4F-9B6E-42C8-848B-39513A118515}" type="parTrans" cxnId="{5602E018-2CFF-4281-B745-481127C2A8F7}">
      <dgm:prSet/>
      <dgm:spPr/>
      <dgm:t>
        <a:bodyPr/>
        <a:lstStyle/>
        <a:p>
          <a:endParaRPr lang="en-US"/>
        </a:p>
      </dgm:t>
    </dgm:pt>
    <dgm:pt modelId="{565EE9C0-932D-4018-9AD7-6E084F451210}" type="sibTrans" cxnId="{5602E018-2CFF-4281-B745-481127C2A8F7}">
      <dgm:prSet/>
      <dgm:spPr/>
      <dgm:t>
        <a:bodyPr/>
        <a:lstStyle/>
        <a:p>
          <a:endParaRPr lang="en-US"/>
        </a:p>
      </dgm:t>
    </dgm:pt>
    <dgm:pt modelId="{4E4408E9-1006-4C18-9F58-2ADB1A6DD3C2}" type="pres">
      <dgm:prSet presAssocID="{BA03371E-061C-44B4-B78A-6C3477DCC0DB}" presName="Name0" presStyleCnt="0">
        <dgm:presLayoutVars>
          <dgm:chMax val="1"/>
          <dgm:chPref val="1"/>
          <dgm:dir/>
          <dgm:animOne val="branch"/>
          <dgm:animLvl val="lvl"/>
        </dgm:presLayoutVars>
      </dgm:prSet>
      <dgm:spPr/>
      <dgm:t>
        <a:bodyPr/>
        <a:lstStyle/>
        <a:p>
          <a:endParaRPr lang="en-US"/>
        </a:p>
      </dgm:t>
    </dgm:pt>
    <dgm:pt modelId="{F56389EB-4200-443A-903D-31F2C58D4862}" type="pres">
      <dgm:prSet presAssocID="{393A33FF-4FBA-44D5-B3DD-B3C75B5324B9}" presName="Parent" presStyleLbl="node0" presStyleIdx="0" presStyleCnt="1">
        <dgm:presLayoutVars>
          <dgm:chMax val="6"/>
          <dgm:chPref val="6"/>
        </dgm:presLayoutVars>
      </dgm:prSet>
      <dgm:spPr/>
      <dgm:t>
        <a:bodyPr/>
        <a:lstStyle/>
        <a:p>
          <a:endParaRPr lang="en-US"/>
        </a:p>
      </dgm:t>
    </dgm:pt>
    <dgm:pt modelId="{E4A2B355-A84D-4C90-83B7-FE2234B82AB1}" type="pres">
      <dgm:prSet presAssocID="{88EB18BE-5A71-4518-A912-D3C3E26FD757}" presName="Accent1" presStyleCnt="0"/>
      <dgm:spPr/>
    </dgm:pt>
    <dgm:pt modelId="{C8E6D572-35FE-487D-8E07-FB9B35B60882}" type="pres">
      <dgm:prSet presAssocID="{88EB18BE-5A71-4518-A912-D3C3E26FD757}" presName="Accent" presStyleLbl="bgShp" presStyleIdx="0" presStyleCnt="6"/>
      <dgm:spPr/>
    </dgm:pt>
    <dgm:pt modelId="{05325642-ABBA-41D6-9F9E-CC0ADF9B0EB0}" type="pres">
      <dgm:prSet presAssocID="{88EB18BE-5A71-4518-A912-D3C3E26FD757}" presName="Child1" presStyleLbl="node1" presStyleIdx="0" presStyleCnt="6" custScaleX="113491">
        <dgm:presLayoutVars>
          <dgm:chMax val="0"/>
          <dgm:chPref val="0"/>
          <dgm:bulletEnabled val="1"/>
        </dgm:presLayoutVars>
      </dgm:prSet>
      <dgm:spPr/>
      <dgm:t>
        <a:bodyPr/>
        <a:lstStyle/>
        <a:p>
          <a:endParaRPr lang="en-US"/>
        </a:p>
      </dgm:t>
    </dgm:pt>
    <dgm:pt modelId="{3226F345-D39C-426D-BA1A-E8BB3343FB8F}" type="pres">
      <dgm:prSet presAssocID="{CE84B8D3-BB4B-41E2-A877-0ACC7787373F}" presName="Accent2" presStyleCnt="0"/>
      <dgm:spPr/>
    </dgm:pt>
    <dgm:pt modelId="{E4F72040-7D21-475A-B56C-38931AFF0AE6}" type="pres">
      <dgm:prSet presAssocID="{CE84B8D3-BB4B-41E2-A877-0ACC7787373F}" presName="Accent" presStyleLbl="bgShp" presStyleIdx="1" presStyleCnt="6"/>
      <dgm:spPr/>
    </dgm:pt>
    <dgm:pt modelId="{928DF146-34D2-433B-889E-F6F5090202BA}" type="pres">
      <dgm:prSet presAssocID="{CE84B8D3-BB4B-41E2-A877-0ACC7787373F}" presName="Child2" presStyleLbl="node1" presStyleIdx="1" presStyleCnt="6" custScaleX="107343">
        <dgm:presLayoutVars>
          <dgm:chMax val="0"/>
          <dgm:chPref val="0"/>
          <dgm:bulletEnabled val="1"/>
        </dgm:presLayoutVars>
      </dgm:prSet>
      <dgm:spPr/>
      <dgm:t>
        <a:bodyPr/>
        <a:lstStyle/>
        <a:p>
          <a:endParaRPr lang="en-US"/>
        </a:p>
      </dgm:t>
    </dgm:pt>
    <dgm:pt modelId="{A0037532-8D52-427F-AB22-7BB3B4109DF2}" type="pres">
      <dgm:prSet presAssocID="{963F2B56-EC36-4A31-9F17-4CC4D8C58D95}" presName="Accent3" presStyleCnt="0"/>
      <dgm:spPr/>
    </dgm:pt>
    <dgm:pt modelId="{2E2048A8-A312-408E-803F-74EC5ED3E4D9}" type="pres">
      <dgm:prSet presAssocID="{963F2B56-EC36-4A31-9F17-4CC4D8C58D95}" presName="Accent" presStyleLbl="bgShp" presStyleIdx="2" presStyleCnt="6"/>
      <dgm:spPr/>
    </dgm:pt>
    <dgm:pt modelId="{0CCA2BC8-67BC-4C5E-8FB2-69B0855397BE}" type="pres">
      <dgm:prSet presAssocID="{963F2B56-EC36-4A31-9F17-4CC4D8C58D95}" presName="Child3" presStyleLbl="node1" presStyleIdx="2" presStyleCnt="6" custScaleX="112851">
        <dgm:presLayoutVars>
          <dgm:chMax val="0"/>
          <dgm:chPref val="0"/>
          <dgm:bulletEnabled val="1"/>
        </dgm:presLayoutVars>
      </dgm:prSet>
      <dgm:spPr/>
      <dgm:t>
        <a:bodyPr/>
        <a:lstStyle/>
        <a:p>
          <a:endParaRPr lang="en-US"/>
        </a:p>
      </dgm:t>
    </dgm:pt>
    <dgm:pt modelId="{9D3F66B9-FEB2-44C0-9F2A-0650831EC461}" type="pres">
      <dgm:prSet presAssocID="{411C667D-5F92-4582-9F52-B782254866B8}" presName="Accent4" presStyleCnt="0"/>
      <dgm:spPr/>
    </dgm:pt>
    <dgm:pt modelId="{66D8B7BC-496E-4EA7-8E77-48A97AB1C1E6}" type="pres">
      <dgm:prSet presAssocID="{411C667D-5F92-4582-9F52-B782254866B8}" presName="Accent" presStyleLbl="bgShp" presStyleIdx="3" presStyleCnt="6"/>
      <dgm:spPr/>
    </dgm:pt>
    <dgm:pt modelId="{B1B0560F-E37D-4B37-980D-8FF78212281A}" type="pres">
      <dgm:prSet presAssocID="{411C667D-5F92-4582-9F52-B782254866B8}" presName="Child4" presStyleLbl="node1" presStyleIdx="3" presStyleCnt="6" custScaleX="110332">
        <dgm:presLayoutVars>
          <dgm:chMax val="0"/>
          <dgm:chPref val="0"/>
          <dgm:bulletEnabled val="1"/>
        </dgm:presLayoutVars>
      </dgm:prSet>
      <dgm:spPr/>
      <dgm:t>
        <a:bodyPr/>
        <a:lstStyle/>
        <a:p>
          <a:endParaRPr lang="en-US"/>
        </a:p>
      </dgm:t>
    </dgm:pt>
    <dgm:pt modelId="{B036BC4D-736C-4FA3-9AFB-4D147823270E}" type="pres">
      <dgm:prSet presAssocID="{E63CE2C2-F788-4E59-8509-A8D52FF36F4A}" presName="Accent5" presStyleCnt="0"/>
      <dgm:spPr/>
    </dgm:pt>
    <dgm:pt modelId="{6113DE3D-B34D-4FE4-B908-A21ED6ACEEDF}" type="pres">
      <dgm:prSet presAssocID="{E63CE2C2-F788-4E59-8509-A8D52FF36F4A}" presName="Accent" presStyleLbl="bgShp" presStyleIdx="4" presStyleCnt="6"/>
      <dgm:spPr/>
    </dgm:pt>
    <dgm:pt modelId="{397302E6-B8DE-4A7E-BA7E-9326AE3D7928}" type="pres">
      <dgm:prSet presAssocID="{E63CE2C2-F788-4E59-8509-A8D52FF36F4A}" presName="Child5" presStyleLbl="node1" presStyleIdx="4" presStyleCnt="6" custScaleX="107706">
        <dgm:presLayoutVars>
          <dgm:chMax val="0"/>
          <dgm:chPref val="0"/>
          <dgm:bulletEnabled val="1"/>
        </dgm:presLayoutVars>
      </dgm:prSet>
      <dgm:spPr/>
      <dgm:t>
        <a:bodyPr/>
        <a:lstStyle/>
        <a:p>
          <a:endParaRPr lang="en-US"/>
        </a:p>
      </dgm:t>
    </dgm:pt>
    <dgm:pt modelId="{067730D4-42A7-4234-AC1B-20A76E057171}" type="pres">
      <dgm:prSet presAssocID="{0DE6E478-0C10-4166-ABCD-6C5DA56AE254}" presName="Accent6" presStyleCnt="0"/>
      <dgm:spPr/>
    </dgm:pt>
    <dgm:pt modelId="{26066341-A35E-4977-8856-72831D3D4BCA}" type="pres">
      <dgm:prSet presAssocID="{0DE6E478-0C10-4166-ABCD-6C5DA56AE254}" presName="Accent" presStyleLbl="bgShp" presStyleIdx="5" presStyleCnt="6"/>
      <dgm:spPr/>
    </dgm:pt>
    <dgm:pt modelId="{05B8BFEA-5735-41BC-8928-2B04E9582FFA}" type="pres">
      <dgm:prSet presAssocID="{0DE6E478-0C10-4166-ABCD-6C5DA56AE254}" presName="Child6" presStyleLbl="node1" presStyleIdx="5" presStyleCnt="6" custScaleX="108368">
        <dgm:presLayoutVars>
          <dgm:chMax val="0"/>
          <dgm:chPref val="0"/>
          <dgm:bulletEnabled val="1"/>
        </dgm:presLayoutVars>
      </dgm:prSet>
      <dgm:spPr/>
      <dgm:t>
        <a:bodyPr/>
        <a:lstStyle/>
        <a:p>
          <a:endParaRPr lang="en-US"/>
        </a:p>
      </dgm:t>
    </dgm:pt>
  </dgm:ptLst>
  <dgm:cxnLst>
    <dgm:cxn modelId="{7DB15831-0C6C-4187-AF79-6D3423C04F69}" srcId="{393A33FF-4FBA-44D5-B3DD-B3C75B5324B9}" destId="{CE84B8D3-BB4B-41E2-A877-0ACC7787373F}" srcOrd="1" destOrd="0" parTransId="{C72EA2E4-8708-4421-ADF1-CBD11A683443}" sibTransId="{4635B4A2-1C80-448A-B8B7-53019FE05E8D}"/>
    <dgm:cxn modelId="{B80BE586-F59F-4945-8CB8-CD0DB3E6B38E}" srcId="{393A33FF-4FBA-44D5-B3DD-B3C75B5324B9}" destId="{411C667D-5F92-4582-9F52-B782254866B8}" srcOrd="3" destOrd="0" parTransId="{9E52CFC6-2EF4-487B-8F70-5A71FC926EC8}" sibTransId="{F1013AF3-FBBA-4EEA-BD41-DDA462515401}"/>
    <dgm:cxn modelId="{5602E018-2CFF-4281-B745-481127C2A8F7}" srcId="{393A33FF-4FBA-44D5-B3DD-B3C75B5324B9}" destId="{0DE6E478-0C10-4166-ABCD-6C5DA56AE254}" srcOrd="5" destOrd="0" parTransId="{1E4D0E4F-9B6E-42C8-848B-39513A118515}" sibTransId="{565EE9C0-932D-4018-9AD7-6E084F451210}"/>
    <dgm:cxn modelId="{7C0C8F7E-F841-4064-82FE-56A6E4EC88B7}" srcId="{BA03371E-061C-44B4-B78A-6C3477DCC0DB}" destId="{393A33FF-4FBA-44D5-B3DD-B3C75B5324B9}" srcOrd="0" destOrd="0" parTransId="{05B30E8D-0A76-46C7-BDE3-9063872B1E8A}" sibTransId="{7255DD98-5FD6-4D49-89FD-51307DBD20EF}"/>
    <dgm:cxn modelId="{AE73BB49-765D-4993-A2DB-F833FACEEC94}" srcId="{393A33FF-4FBA-44D5-B3DD-B3C75B5324B9}" destId="{88EB18BE-5A71-4518-A912-D3C3E26FD757}" srcOrd="0" destOrd="0" parTransId="{EA09BA69-F3A0-47CB-BB6D-DEE420894815}" sibTransId="{41AFDBE0-1B0C-4CDE-A78F-F95E60C6668A}"/>
    <dgm:cxn modelId="{916AC9A6-6BCC-4918-9A3F-EFA271F14A79}" type="presOf" srcId="{963F2B56-EC36-4A31-9F17-4CC4D8C58D95}" destId="{0CCA2BC8-67BC-4C5E-8FB2-69B0855397BE}" srcOrd="0" destOrd="0" presId="urn:microsoft.com/office/officeart/2011/layout/HexagonRadial"/>
    <dgm:cxn modelId="{0D4407A7-6DE4-4C57-84F2-0C5BCC5B6C0D}" type="presOf" srcId="{CE84B8D3-BB4B-41E2-A877-0ACC7787373F}" destId="{928DF146-34D2-433B-889E-F6F5090202BA}" srcOrd="0" destOrd="0" presId="urn:microsoft.com/office/officeart/2011/layout/HexagonRadial"/>
    <dgm:cxn modelId="{7613FD3F-DBA0-427A-A6D9-8D73225F9041}" srcId="{393A33FF-4FBA-44D5-B3DD-B3C75B5324B9}" destId="{E63CE2C2-F788-4E59-8509-A8D52FF36F4A}" srcOrd="4" destOrd="0" parTransId="{20F83AA1-C621-4230-ACCE-43D16E122AD0}" sibTransId="{A106FB23-6A62-45D0-8E46-ADAA65969E1C}"/>
    <dgm:cxn modelId="{6D36DFDE-DBB1-4BEA-A701-CF57D142D7D8}" type="presOf" srcId="{0DE6E478-0C10-4166-ABCD-6C5DA56AE254}" destId="{05B8BFEA-5735-41BC-8928-2B04E9582FFA}" srcOrd="0" destOrd="0" presId="urn:microsoft.com/office/officeart/2011/layout/HexagonRadial"/>
    <dgm:cxn modelId="{999DD50E-D60C-44B7-8034-D483A6AB72B7}" type="presOf" srcId="{88EB18BE-5A71-4518-A912-D3C3E26FD757}" destId="{05325642-ABBA-41D6-9F9E-CC0ADF9B0EB0}" srcOrd="0" destOrd="0" presId="urn:microsoft.com/office/officeart/2011/layout/HexagonRadial"/>
    <dgm:cxn modelId="{718D6EF4-B411-4332-B718-C68C4F6BC8A4}" srcId="{393A33FF-4FBA-44D5-B3DD-B3C75B5324B9}" destId="{963F2B56-EC36-4A31-9F17-4CC4D8C58D95}" srcOrd="2" destOrd="0" parTransId="{84B73E20-B6BA-4FD6-ACA3-633572481D6D}" sibTransId="{91CFF09A-63B3-44E1-8C9C-99275FC89BBB}"/>
    <dgm:cxn modelId="{4B2A0D95-1170-49C0-955A-2C1914E56055}" type="presOf" srcId="{411C667D-5F92-4582-9F52-B782254866B8}" destId="{B1B0560F-E37D-4B37-980D-8FF78212281A}" srcOrd="0" destOrd="0" presId="urn:microsoft.com/office/officeart/2011/layout/HexagonRadial"/>
    <dgm:cxn modelId="{C2134B9E-E2A2-4438-A40D-38BDBA97D520}" type="presOf" srcId="{E63CE2C2-F788-4E59-8509-A8D52FF36F4A}" destId="{397302E6-B8DE-4A7E-BA7E-9326AE3D7928}" srcOrd="0" destOrd="0" presId="urn:microsoft.com/office/officeart/2011/layout/HexagonRadial"/>
    <dgm:cxn modelId="{2EB21C0B-C572-49F8-98CB-CC8EEC4A8A47}" type="presOf" srcId="{393A33FF-4FBA-44D5-B3DD-B3C75B5324B9}" destId="{F56389EB-4200-443A-903D-31F2C58D4862}" srcOrd="0" destOrd="0" presId="urn:microsoft.com/office/officeart/2011/layout/HexagonRadial"/>
    <dgm:cxn modelId="{63DCA646-99BE-44FC-BC08-979073F5F07E}" type="presOf" srcId="{BA03371E-061C-44B4-B78A-6C3477DCC0DB}" destId="{4E4408E9-1006-4C18-9F58-2ADB1A6DD3C2}" srcOrd="0" destOrd="0" presId="urn:microsoft.com/office/officeart/2011/layout/HexagonRadial"/>
    <dgm:cxn modelId="{BA1B7156-EC6F-4ECB-B700-81D57C182004}" type="presParOf" srcId="{4E4408E9-1006-4C18-9F58-2ADB1A6DD3C2}" destId="{F56389EB-4200-443A-903D-31F2C58D4862}" srcOrd="0" destOrd="0" presId="urn:microsoft.com/office/officeart/2011/layout/HexagonRadial"/>
    <dgm:cxn modelId="{258C2B3C-1F89-47DA-B349-E35C95246CA5}" type="presParOf" srcId="{4E4408E9-1006-4C18-9F58-2ADB1A6DD3C2}" destId="{E4A2B355-A84D-4C90-83B7-FE2234B82AB1}" srcOrd="1" destOrd="0" presId="urn:microsoft.com/office/officeart/2011/layout/HexagonRadial"/>
    <dgm:cxn modelId="{E482AFE7-74FE-4CF2-B863-8491C3E3287A}" type="presParOf" srcId="{E4A2B355-A84D-4C90-83B7-FE2234B82AB1}" destId="{C8E6D572-35FE-487D-8E07-FB9B35B60882}" srcOrd="0" destOrd="0" presId="urn:microsoft.com/office/officeart/2011/layout/HexagonRadial"/>
    <dgm:cxn modelId="{743DFAC8-1919-42BD-8712-042A175574FF}" type="presParOf" srcId="{4E4408E9-1006-4C18-9F58-2ADB1A6DD3C2}" destId="{05325642-ABBA-41D6-9F9E-CC0ADF9B0EB0}" srcOrd="2" destOrd="0" presId="urn:microsoft.com/office/officeart/2011/layout/HexagonRadial"/>
    <dgm:cxn modelId="{F4DBEE22-CD7B-4B27-A1FE-78F693413D1F}" type="presParOf" srcId="{4E4408E9-1006-4C18-9F58-2ADB1A6DD3C2}" destId="{3226F345-D39C-426D-BA1A-E8BB3343FB8F}" srcOrd="3" destOrd="0" presId="urn:microsoft.com/office/officeart/2011/layout/HexagonRadial"/>
    <dgm:cxn modelId="{57296319-F06A-4455-9C35-AD98E3AF77F1}" type="presParOf" srcId="{3226F345-D39C-426D-BA1A-E8BB3343FB8F}" destId="{E4F72040-7D21-475A-B56C-38931AFF0AE6}" srcOrd="0" destOrd="0" presId="urn:microsoft.com/office/officeart/2011/layout/HexagonRadial"/>
    <dgm:cxn modelId="{31926B69-EDA4-4CF0-A4D2-8C1DC9B4C783}" type="presParOf" srcId="{4E4408E9-1006-4C18-9F58-2ADB1A6DD3C2}" destId="{928DF146-34D2-433B-889E-F6F5090202BA}" srcOrd="4" destOrd="0" presId="urn:microsoft.com/office/officeart/2011/layout/HexagonRadial"/>
    <dgm:cxn modelId="{AF278CA8-AC85-4A0D-989D-17F3DD226AB2}" type="presParOf" srcId="{4E4408E9-1006-4C18-9F58-2ADB1A6DD3C2}" destId="{A0037532-8D52-427F-AB22-7BB3B4109DF2}" srcOrd="5" destOrd="0" presId="urn:microsoft.com/office/officeart/2011/layout/HexagonRadial"/>
    <dgm:cxn modelId="{9AA84FF0-47DF-49AB-88E8-53C154AD357B}" type="presParOf" srcId="{A0037532-8D52-427F-AB22-7BB3B4109DF2}" destId="{2E2048A8-A312-408E-803F-74EC5ED3E4D9}" srcOrd="0" destOrd="0" presId="urn:microsoft.com/office/officeart/2011/layout/HexagonRadial"/>
    <dgm:cxn modelId="{9371CD72-C2E1-40D4-B58A-94839A599CD9}" type="presParOf" srcId="{4E4408E9-1006-4C18-9F58-2ADB1A6DD3C2}" destId="{0CCA2BC8-67BC-4C5E-8FB2-69B0855397BE}" srcOrd="6" destOrd="0" presId="urn:microsoft.com/office/officeart/2011/layout/HexagonRadial"/>
    <dgm:cxn modelId="{36AE8FC4-91F6-4A20-A3D4-9C3D62861192}" type="presParOf" srcId="{4E4408E9-1006-4C18-9F58-2ADB1A6DD3C2}" destId="{9D3F66B9-FEB2-44C0-9F2A-0650831EC461}" srcOrd="7" destOrd="0" presId="urn:microsoft.com/office/officeart/2011/layout/HexagonRadial"/>
    <dgm:cxn modelId="{F9F43B4A-163E-4104-9110-1CD40245D680}" type="presParOf" srcId="{9D3F66B9-FEB2-44C0-9F2A-0650831EC461}" destId="{66D8B7BC-496E-4EA7-8E77-48A97AB1C1E6}" srcOrd="0" destOrd="0" presId="urn:microsoft.com/office/officeart/2011/layout/HexagonRadial"/>
    <dgm:cxn modelId="{A0D4E688-1A5E-4125-BA05-1B198F810EC7}" type="presParOf" srcId="{4E4408E9-1006-4C18-9F58-2ADB1A6DD3C2}" destId="{B1B0560F-E37D-4B37-980D-8FF78212281A}" srcOrd="8" destOrd="0" presId="urn:microsoft.com/office/officeart/2011/layout/HexagonRadial"/>
    <dgm:cxn modelId="{72F9E603-5A33-421E-89D0-846DC690E544}" type="presParOf" srcId="{4E4408E9-1006-4C18-9F58-2ADB1A6DD3C2}" destId="{B036BC4D-736C-4FA3-9AFB-4D147823270E}" srcOrd="9" destOrd="0" presId="urn:microsoft.com/office/officeart/2011/layout/HexagonRadial"/>
    <dgm:cxn modelId="{1949EF59-B13E-4CB4-B4DA-7C73963B5E57}" type="presParOf" srcId="{B036BC4D-736C-4FA3-9AFB-4D147823270E}" destId="{6113DE3D-B34D-4FE4-B908-A21ED6ACEEDF}" srcOrd="0" destOrd="0" presId="urn:microsoft.com/office/officeart/2011/layout/HexagonRadial"/>
    <dgm:cxn modelId="{9A8A560C-B064-4880-A472-0885D64250EC}" type="presParOf" srcId="{4E4408E9-1006-4C18-9F58-2ADB1A6DD3C2}" destId="{397302E6-B8DE-4A7E-BA7E-9326AE3D7928}" srcOrd="10" destOrd="0" presId="urn:microsoft.com/office/officeart/2011/layout/HexagonRadial"/>
    <dgm:cxn modelId="{918F30CE-2CF6-4CDD-B60D-19D1FB13CB1F}" type="presParOf" srcId="{4E4408E9-1006-4C18-9F58-2ADB1A6DD3C2}" destId="{067730D4-42A7-4234-AC1B-20A76E057171}" srcOrd="11" destOrd="0" presId="urn:microsoft.com/office/officeart/2011/layout/HexagonRadial"/>
    <dgm:cxn modelId="{095C2C8C-239B-4242-9B1F-0FE47EEA6D8D}" type="presParOf" srcId="{067730D4-42A7-4234-AC1B-20A76E057171}" destId="{26066341-A35E-4977-8856-72831D3D4BCA}" srcOrd="0" destOrd="0" presId="urn:microsoft.com/office/officeart/2011/layout/HexagonRadial"/>
    <dgm:cxn modelId="{23CEF536-82D7-4BEE-BB13-50C05F6705DF}" type="presParOf" srcId="{4E4408E9-1006-4C18-9F58-2ADB1A6DD3C2}" destId="{05B8BFEA-5735-41BC-8928-2B04E9582FFA}"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05372E8-7737-4D8C-8670-16569846FE5A}" type="doc">
      <dgm:prSet loTypeId="urn:microsoft.com/office/officeart/2008/layout/PictureStrips" loCatId="picture" qsTypeId="urn:microsoft.com/office/officeart/2005/8/quickstyle/simple1" qsCatId="simple" csTypeId="urn:microsoft.com/office/officeart/2005/8/colors/accent1_2" csCatId="accent1" phldr="1"/>
      <dgm:spPr/>
      <dgm:t>
        <a:bodyPr/>
        <a:lstStyle/>
        <a:p>
          <a:endParaRPr lang="en-US"/>
        </a:p>
      </dgm:t>
    </dgm:pt>
    <dgm:pt modelId="{7A034B88-87E6-4D54-A115-A0454B12D35F}">
      <dgm:prSet phldrT="[Text]" custT="1"/>
      <dgm:spPr/>
      <dgm:t>
        <a:bodyPr/>
        <a:lstStyle/>
        <a:p>
          <a:r>
            <a:rPr lang="en" altLang="en-US" sz="2500" dirty="0" smtClean="0"/>
            <a:t>Ultrasound (irregular kidney contours, increased echogenicity of the parenchyma)</a:t>
          </a:r>
          <a:endParaRPr lang="en-US" sz="2500" dirty="0"/>
        </a:p>
      </dgm:t>
    </dgm:pt>
    <dgm:pt modelId="{F4B76F17-D55F-4A37-AB6F-ADCD3DD0E275}" type="parTrans" cxnId="{03C8B30B-CAD1-4A60-9CFD-A5E82C18E9B9}">
      <dgm:prSet/>
      <dgm:spPr/>
      <dgm:t>
        <a:bodyPr/>
        <a:lstStyle/>
        <a:p>
          <a:endParaRPr lang="en-US"/>
        </a:p>
      </dgm:t>
    </dgm:pt>
    <dgm:pt modelId="{A0686EBB-B76A-459B-A660-2F5497E2E7A3}" type="sibTrans" cxnId="{03C8B30B-CAD1-4A60-9CFD-A5E82C18E9B9}">
      <dgm:prSet/>
      <dgm:spPr/>
      <dgm:t>
        <a:bodyPr/>
        <a:lstStyle/>
        <a:p>
          <a:endParaRPr lang="en-US"/>
        </a:p>
      </dgm:t>
    </dgm:pt>
    <dgm:pt modelId="{A32645A5-499F-4E31-B2AD-5F47D9BA14BB}">
      <dgm:prSet phldrT="[Text]" custT="1"/>
      <dgm:spPr/>
      <dgm:t>
        <a:bodyPr/>
        <a:lstStyle/>
        <a:p>
          <a:r>
            <a:rPr lang="en" altLang="en-US" sz="2300" dirty="0" smtClean="0"/>
            <a:t>The pathognomonic sign on IVP is </a:t>
          </a:r>
          <a:r>
            <a:rPr lang="en" altLang="en-US" sz="2300" dirty="0" smtClean="0">
              <a:solidFill>
                <a:srgbClr val="FF0000"/>
              </a:solidFill>
            </a:rPr>
            <a:t>the “ring sign” </a:t>
          </a:r>
          <a:r>
            <a:rPr lang="en" altLang="en-US" sz="2300" dirty="0" smtClean="0"/>
            <a:t>representing a separate papilla surrounded by contrast in the renal calyx.</a:t>
          </a:r>
          <a:endParaRPr lang="en-US" sz="2300" dirty="0"/>
        </a:p>
      </dgm:t>
    </dgm:pt>
    <dgm:pt modelId="{B1C25C12-0C6F-4324-BCA4-09FE5222F4F0}" type="parTrans" cxnId="{80BB7C03-7A08-4B88-812D-273E5345ED38}">
      <dgm:prSet/>
      <dgm:spPr/>
      <dgm:t>
        <a:bodyPr/>
        <a:lstStyle/>
        <a:p>
          <a:endParaRPr lang="en-US"/>
        </a:p>
      </dgm:t>
    </dgm:pt>
    <dgm:pt modelId="{E0A96141-0F98-4D56-B477-2AFD70457731}" type="sibTrans" cxnId="{80BB7C03-7A08-4B88-812D-273E5345ED38}">
      <dgm:prSet/>
      <dgm:spPr/>
      <dgm:t>
        <a:bodyPr/>
        <a:lstStyle/>
        <a:p>
          <a:endParaRPr lang="en-US"/>
        </a:p>
      </dgm:t>
    </dgm:pt>
    <dgm:pt modelId="{7A6EA057-A6E1-4789-AB9B-1420ED341551}">
      <dgm:prSet phldrT="[Text]" custT="1"/>
      <dgm:spPr/>
      <dgm:t>
        <a:bodyPr/>
        <a:lstStyle/>
        <a:p>
          <a:r>
            <a:rPr lang="en" altLang="en-US" sz="2300" dirty="0" smtClean="0"/>
            <a:t>The best diagnostic tool is computed </a:t>
          </a:r>
          <a:r>
            <a:rPr lang="en" altLang="en-US" sz="2300" smtClean="0"/>
            <a:t>tomography (</a:t>
          </a:r>
          <a:r>
            <a:rPr lang="en" altLang="en-US" sz="2300" smtClean="0">
              <a:solidFill>
                <a:srgbClr val="FF0000"/>
              </a:solidFill>
            </a:rPr>
            <a:t>papillary </a:t>
          </a:r>
          <a:r>
            <a:rPr lang="en" altLang="en-US" sz="2300" dirty="0" smtClean="0">
              <a:solidFill>
                <a:srgbClr val="FF0000"/>
              </a:solidFill>
            </a:rPr>
            <a:t>calcification </a:t>
          </a:r>
          <a:r>
            <a:rPr lang="en" altLang="en-US" sz="2300" dirty="0" smtClean="0"/>
            <a:t>).</a:t>
          </a:r>
          <a:endParaRPr lang="en-US" sz="2300" dirty="0"/>
        </a:p>
      </dgm:t>
    </dgm:pt>
    <dgm:pt modelId="{0ACD145D-1A20-4F64-9A7D-870E06432603}" type="parTrans" cxnId="{55AC7DC3-B422-44EC-8D54-3076EBD11491}">
      <dgm:prSet/>
      <dgm:spPr/>
      <dgm:t>
        <a:bodyPr/>
        <a:lstStyle/>
        <a:p>
          <a:endParaRPr lang="en-US"/>
        </a:p>
      </dgm:t>
    </dgm:pt>
    <dgm:pt modelId="{50A5BD08-7C3D-44E4-8975-338BA18B7BA7}" type="sibTrans" cxnId="{55AC7DC3-B422-44EC-8D54-3076EBD11491}">
      <dgm:prSet/>
      <dgm:spPr/>
      <dgm:t>
        <a:bodyPr/>
        <a:lstStyle/>
        <a:p>
          <a:endParaRPr lang="en-US"/>
        </a:p>
      </dgm:t>
    </dgm:pt>
    <dgm:pt modelId="{6BE0BB30-B2A0-4EF8-9B3E-E8998B8E3DAA}" type="pres">
      <dgm:prSet presAssocID="{105372E8-7737-4D8C-8670-16569846FE5A}" presName="Name0" presStyleCnt="0">
        <dgm:presLayoutVars>
          <dgm:dir/>
          <dgm:resizeHandles val="exact"/>
        </dgm:presLayoutVars>
      </dgm:prSet>
      <dgm:spPr/>
      <dgm:t>
        <a:bodyPr/>
        <a:lstStyle/>
        <a:p>
          <a:endParaRPr lang="en-US"/>
        </a:p>
      </dgm:t>
    </dgm:pt>
    <dgm:pt modelId="{B8ED01AA-2E30-44F7-ACF4-2178CC2C1B6F}" type="pres">
      <dgm:prSet presAssocID="{7A034B88-87E6-4D54-A115-A0454B12D35F}" presName="composite" presStyleCnt="0"/>
      <dgm:spPr/>
    </dgm:pt>
    <dgm:pt modelId="{BA9A9055-5EE6-4421-8058-1049763EB69C}" type="pres">
      <dgm:prSet presAssocID="{7A034B88-87E6-4D54-A115-A0454B12D35F}" presName="rect1" presStyleLbl="trAlignAcc1" presStyleIdx="0" presStyleCnt="3" custScaleX="179097" custLinFactNeighborX="2223" custLinFactNeighborY="-3435">
        <dgm:presLayoutVars>
          <dgm:bulletEnabled val="1"/>
        </dgm:presLayoutVars>
      </dgm:prSet>
      <dgm:spPr/>
      <dgm:t>
        <a:bodyPr/>
        <a:lstStyle/>
        <a:p>
          <a:endParaRPr lang="en-US"/>
        </a:p>
      </dgm:t>
    </dgm:pt>
    <dgm:pt modelId="{F63CB472-133F-4FD1-B0C0-ED68818561BE}" type="pres">
      <dgm:prSet presAssocID="{7A034B88-87E6-4D54-A115-A0454B12D35F}" presName="rect2" presStyleLbl="fgImgPlace1" presStyleIdx="0" presStyleCnt="3" custScaleX="175887" custLinFactX="-100000" custLinFactNeighborX="-100126" custLinFactNeighborY="2292"/>
      <dgm:spPr>
        <a:blipFill rotWithShape="1">
          <a:blip xmlns:r="http://schemas.openxmlformats.org/officeDocument/2006/relationships" r:embed="rId1"/>
          <a:stretch>
            <a:fillRect/>
          </a:stretch>
        </a:blipFill>
      </dgm:spPr>
    </dgm:pt>
    <dgm:pt modelId="{6ACB3FD6-EB2B-4CE5-863D-E09DF7138D26}" type="pres">
      <dgm:prSet presAssocID="{A0686EBB-B76A-459B-A660-2F5497E2E7A3}" presName="sibTrans" presStyleCnt="0"/>
      <dgm:spPr/>
    </dgm:pt>
    <dgm:pt modelId="{3D9E7356-F9DA-4F0E-B0C2-FC017841752D}" type="pres">
      <dgm:prSet presAssocID="{A32645A5-499F-4E31-B2AD-5F47D9BA14BB}" presName="composite" presStyleCnt="0"/>
      <dgm:spPr/>
    </dgm:pt>
    <dgm:pt modelId="{DB923845-6C4F-420E-B1E3-B499E67F512F}" type="pres">
      <dgm:prSet presAssocID="{A32645A5-499F-4E31-B2AD-5F47D9BA14BB}" presName="rect1" presStyleLbl="trAlignAcc1" presStyleIdx="1" presStyleCnt="3" custScaleX="179706" custLinFactNeighborX="1911" custLinFactNeighborY="3062">
        <dgm:presLayoutVars>
          <dgm:bulletEnabled val="1"/>
        </dgm:presLayoutVars>
      </dgm:prSet>
      <dgm:spPr/>
      <dgm:t>
        <a:bodyPr/>
        <a:lstStyle/>
        <a:p>
          <a:endParaRPr lang="en-US"/>
        </a:p>
      </dgm:t>
    </dgm:pt>
    <dgm:pt modelId="{92954E65-E186-45CC-91DA-5A6DE9532D76}" type="pres">
      <dgm:prSet presAssocID="{A32645A5-499F-4E31-B2AD-5F47D9BA14BB}" presName="rect2" presStyleLbl="fgImgPlace1" presStyleIdx="1" presStyleCnt="3" custScaleX="192340" custScaleY="108651" custLinFactX="-100000" custLinFactNeighborX="-103997"/>
      <dgm:spPr>
        <a:blipFill rotWithShape="1">
          <a:blip xmlns:r="http://schemas.openxmlformats.org/officeDocument/2006/relationships" r:embed="rId2"/>
          <a:stretch>
            <a:fillRect/>
          </a:stretch>
        </a:blipFill>
      </dgm:spPr>
    </dgm:pt>
    <dgm:pt modelId="{88B537A7-5E85-4280-A007-98F007F6847A}" type="pres">
      <dgm:prSet presAssocID="{E0A96141-0F98-4D56-B477-2AFD70457731}" presName="sibTrans" presStyleCnt="0"/>
      <dgm:spPr/>
    </dgm:pt>
    <dgm:pt modelId="{5CB868AE-BDCD-4F5F-A45D-5740C5C256AB}" type="pres">
      <dgm:prSet presAssocID="{7A6EA057-A6E1-4789-AB9B-1420ED341551}" presName="composite" presStyleCnt="0"/>
      <dgm:spPr/>
    </dgm:pt>
    <dgm:pt modelId="{36872EBD-029A-4E1F-A8BC-CDC101F1F0DB}" type="pres">
      <dgm:prSet presAssocID="{7A6EA057-A6E1-4789-AB9B-1420ED341551}" presName="rect1" presStyleLbl="trAlignAcc1" presStyleIdx="2" presStyleCnt="3" custScaleX="175530" custLinFactNeighborX="4052" custLinFactNeighborY="24">
        <dgm:presLayoutVars>
          <dgm:bulletEnabled val="1"/>
        </dgm:presLayoutVars>
      </dgm:prSet>
      <dgm:spPr/>
      <dgm:t>
        <a:bodyPr/>
        <a:lstStyle/>
        <a:p>
          <a:endParaRPr lang="en-US"/>
        </a:p>
      </dgm:t>
    </dgm:pt>
    <dgm:pt modelId="{1EE7E14A-8FDC-45E2-8E0D-88E534C33C90}" type="pres">
      <dgm:prSet presAssocID="{7A6EA057-A6E1-4789-AB9B-1420ED341551}" presName="rect2" presStyleLbl="fgImgPlace1" presStyleIdx="2" presStyleCnt="3" custScaleX="178232" custLinFactX="-100000" custLinFactNeighborX="-102211" custLinFactNeighborY="16"/>
      <dgm:spPr>
        <a:blipFill rotWithShape="1">
          <a:blip xmlns:r="http://schemas.openxmlformats.org/officeDocument/2006/relationships" r:embed="rId3"/>
          <a:stretch>
            <a:fillRect/>
          </a:stretch>
        </a:blipFill>
      </dgm:spPr>
    </dgm:pt>
  </dgm:ptLst>
  <dgm:cxnLst>
    <dgm:cxn modelId="{03C8B30B-CAD1-4A60-9CFD-A5E82C18E9B9}" srcId="{105372E8-7737-4D8C-8670-16569846FE5A}" destId="{7A034B88-87E6-4D54-A115-A0454B12D35F}" srcOrd="0" destOrd="0" parTransId="{F4B76F17-D55F-4A37-AB6F-ADCD3DD0E275}" sibTransId="{A0686EBB-B76A-459B-A660-2F5497E2E7A3}"/>
    <dgm:cxn modelId="{B1243419-F81F-4E74-AAD6-9FD796CDE922}" type="presOf" srcId="{7A6EA057-A6E1-4789-AB9B-1420ED341551}" destId="{36872EBD-029A-4E1F-A8BC-CDC101F1F0DB}" srcOrd="0" destOrd="0" presId="urn:microsoft.com/office/officeart/2008/layout/PictureStrips"/>
    <dgm:cxn modelId="{55AC7DC3-B422-44EC-8D54-3076EBD11491}" srcId="{105372E8-7737-4D8C-8670-16569846FE5A}" destId="{7A6EA057-A6E1-4789-AB9B-1420ED341551}" srcOrd="2" destOrd="0" parTransId="{0ACD145D-1A20-4F64-9A7D-870E06432603}" sibTransId="{50A5BD08-7C3D-44E4-8975-338BA18B7BA7}"/>
    <dgm:cxn modelId="{80BB7C03-7A08-4B88-812D-273E5345ED38}" srcId="{105372E8-7737-4D8C-8670-16569846FE5A}" destId="{A32645A5-499F-4E31-B2AD-5F47D9BA14BB}" srcOrd="1" destOrd="0" parTransId="{B1C25C12-0C6F-4324-BCA4-09FE5222F4F0}" sibTransId="{E0A96141-0F98-4D56-B477-2AFD70457731}"/>
    <dgm:cxn modelId="{566D7164-1E1B-4FD2-A239-469DC1540FD9}" type="presOf" srcId="{7A034B88-87E6-4D54-A115-A0454B12D35F}" destId="{BA9A9055-5EE6-4421-8058-1049763EB69C}" srcOrd="0" destOrd="0" presId="urn:microsoft.com/office/officeart/2008/layout/PictureStrips"/>
    <dgm:cxn modelId="{1550C958-5E97-4263-8E0E-418D6B9DD7A8}" type="presOf" srcId="{105372E8-7737-4D8C-8670-16569846FE5A}" destId="{6BE0BB30-B2A0-4EF8-9B3E-E8998B8E3DAA}" srcOrd="0" destOrd="0" presId="urn:microsoft.com/office/officeart/2008/layout/PictureStrips"/>
    <dgm:cxn modelId="{8F0F30C2-4E70-49DB-A0CF-ABF061C7B184}" type="presOf" srcId="{A32645A5-499F-4E31-B2AD-5F47D9BA14BB}" destId="{DB923845-6C4F-420E-B1E3-B499E67F512F}" srcOrd="0" destOrd="0" presId="urn:microsoft.com/office/officeart/2008/layout/PictureStrips"/>
    <dgm:cxn modelId="{35676401-C0FE-4B17-ACAE-1DA788A10DD1}" type="presParOf" srcId="{6BE0BB30-B2A0-4EF8-9B3E-E8998B8E3DAA}" destId="{B8ED01AA-2E30-44F7-ACF4-2178CC2C1B6F}" srcOrd="0" destOrd="0" presId="urn:microsoft.com/office/officeart/2008/layout/PictureStrips"/>
    <dgm:cxn modelId="{67F4AC2A-48BB-46C3-A0A9-2C67FBE4C326}" type="presParOf" srcId="{B8ED01AA-2E30-44F7-ACF4-2178CC2C1B6F}" destId="{BA9A9055-5EE6-4421-8058-1049763EB69C}" srcOrd="0" destOrd="0" presId="urn:microsoft.com/office/officeart/2008/layout/PictureStrips"/>
    <dgm:cxn modelId="{E8347EC6-D9E7-4E31-ADAA-F3BDE695277E}" type="presParOf" srcId="{B8ED01AA-2E30-44F7-ACF4-2178CC2C1B6F}" destId="{F63CB472-133F-4FD1-B0C0-ED68818561BE}" srcOrd="1" destOrd="0" presId="urn:microsoft.com/office/officeart/2008/layout/PictureStrips"/>
    <dgm:cxn modelId="{812ED4F0-6AD1-4180-AEB9-917C4F494339}" type="presParOf" srcId="{6BE0BB30-B2A0-4EF8-9B3E-E8998B8E3DAA}" destId="{6ACB3FD6-EB2B-4CE5-863D-E09DF7138D26}" srcOrd="1" destOrd="0" presId="urn:microsoft.com/office/officeart/2008/layout/PictureStrips"/>
    <dgm:cxn modelId="{7785EAD6-CE5F-467C-9F39-DFADEFE6BFAE}" type="presParOf" srcId="{6BE0BB30-B2A0-4EF8-9B3E-E8998B8E3DAA}" destId="{3D9E7356-F9DA-4F0E-B0C2-FC017841752D}" srcOrd="2" destOrd="0" presId="urn:microsoft.com/office/officeart/2008/layout/PictureStrips"/>
    <dgm:cxn modelId="{53955D45-6645-46D0-B158-2F14FD1BDC2B}" type="presParOf" srcId="{3D9E7356-F9DA-4F0E-B0C2-FC017841752D}" destId="{DB923845-6C4F-420E-B1E3-B499E67F512F}" srcOrd="0" destOrd="0" presId="urn:microsoft.com/office/officeart/2008/layout/PictureStrips"/>
    <dgm:cxn modelId="{B58D2C00-632F-495B-AEC0-53BA13438485}" type="presParOf" srcId="{3D9E7356-F9DA-4F0E-B0C2-FC017841752D}" destId="{92954E65-E186-45CC-91DA-5A6DE9532D76}" srcOrd="1" destOrd="0" presId="urn:microsoft.com/office/officeart/2008/layout/PictureStrips"/>
    <dgm:cxn modelId="{38FC3470-A7E0-45BE-B784-935FAC65B108}" type="presParOf" srcId="{6BE0BB30-B2A0-4EF8-9B3E-E8998B8E3DAA}" destId="{88B537A7-5E85-4280-A007-98F007F6847A}" srcOrd="3" destOrd="0" presId="urn:microsoft.com/office/officeart/2008/layout/PictureStrips"/>
    <dgm:cxn modelId="{62353145-2CD0-4529-8177-6786DFD49F12}" type="presParOf" srcId="{6BE0BB30-B2A0-4EF8-9B3E-E8998B8E3DAA}" destId="{5CB868AE-BDCD-4F5F-A45D-5740C5C256AB}" srcOrd="4" destOrd="0" presId="urn:microsoft.com/office/officeart/2008/layout/PictureStrips"/>
    <dgm:cxn modelId="{E55DEBAF-C2CF-4C97-8C26-2AF9BC8ADEB4}" type="presParOf" srcId="{5CB868AE-BDCD-4F5F-A45D-5740C5C256AB}" destId="{36872EBD-029A-4E1F-A8BC-CDC101F1F0DB}" srcOrd="0" destOrd="0" presId="urn:microsoft.com/office/officeart/2008/layout/PictureStrips"/>
    <dgm:cxn modelId="{D7EE34DD-E517-4EF3-8647-BCD89B386FF0}" type="presParOf" srcId="{5CB868AE-BDCD-4F5F-A45D-5740C5C256AB}" destId="{1EE7E14A-8FDC-45E2-8E0D-88E534C33C90}"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97C6A038-A4D3-4EDA-B3C1-E61A1288FC3F}" type="doc">
      <dgm:prSet loTypeId="urn:microsoft.com/office/officeart/2005/8/layout/hProcess9" loCatId="process" qsTypeId="urn:microsoft.com/office/officeart/2005/8/quickstyle/simple1" qsCatId="simple" csTypeId="urn:microsoft.com/office/officeart/2005/8/colors/accent1_2" csCatId="accent1" phldr="1"/>
      <dgm:spPr/>
    </dgm:pt>
    <dgm:pt modelId="{2A12531C-E838-47E8-B304-0CB6532D3208}">
      <dgm:prSet phldrT="[Text]"/>
      <dgm:spPr>
        <a:ln>
          <a:solidFill>
            <a:schemeClr val="tx1"/>
          </a:solidFill>
        </a:ln>
      </dgm:spPr>
      <dgm:t>
        <a:bodyPr/>
        <a:lstStyle/>
        <a:p>
          <a:r>
            <a:rPr lang="en" altLang="en-US" smtClean="0"/>
            <a:t>Stopping analgetics </a:t>
          </a:r>
          <a:r>
            <a:rPr lang="en" altLang="en-US" dirty="0" smtClean="0"/>
            <a:t>and taking </a:t>
          </a:r>
          <a:r>
            <a:rPr lang="en" altLang="en-US" smtClean="0"/>
            <a:t>more fluids</a:t>
          </a:r>
          <a:endParaRPr lang="en-US" dirty="0"/>
        </a:p>
      </dgm:t>
    </dgm:pt>
    <dgm:pt modelId="{19BE0CC5-8776-4D74-8C66-81B31AE6443C}" type="parTrans" cxnId="{BFC98C59-2C73-4A50-B243-26B369BE760B}">
      <dgm:prSet/>
      <dgm:spPr/>
      <dgm:t>
        <a:bodyPr/>
        <a:lstStyle/>
        <a:p>
          <a:endParaRPr lang="en-US"/>
        </a:p>
      </dgm:t>
    </dgm:pt>
    <dgm:pt modelId="{24FBFE13-9E21-428A-9824-EF1BAA71E9AB}" type="sibTrans" cxnId="{BFC98C59-2C73-4A50-B243-26B369BE760B}">
      <dgm:prSet/>
      <dgm:spPr/>
      <dgm:t>
        <a:bodyPr/>
        <a:lstStyle/>
        <a:p>
          <a:endParaRPr lang="en-US"/>
        </a:p>
      </dgm:t>
    </dgm:pt>
    <dgm:pt modelId="{7B2C415B-7321-4097-A4E9-2620AF38A384}">
      <dgm:prSet phldrT="[Text]"/>
      <dgm:spPr>
        <a:ln>
          <a:solidFill>
            <a:schemeClr val="tx1"/>
          </a:solidFill>
        </a:ln>
      </dgm:spPr>
      <dgm:t>
        <a:bodyPr/>
        <a:lstStyle/>
        <a:p>
          <a:r>
            <a:rPr lang="en" altLang="en-US" dirty="0" smtClean="0"/>
            <a:t>Avoiding diuretics and laxatives (they increase the concentration of the drug in the </a:t>
          </a:r>
          <a:r>
            <a:rPr lang="en" altLang="en-US" smtClean="0"/>
            <a:t>kidney medulla) </a:t>
          </a:r>
          <a:endParaRPr lang="en-US" dirty="0"/>
        </a:p>
      </dgm:t>
    </dgm:pt>
    <dgm:pt modelId="{FDDCA04B-B2C5-4EDF-B7B6-F6A67B2E6B31}" type="parTrans" cxnId="{5E018F65-9DCF-4276-B286-E5E58EB96C20}">
      <dgm:prSet/>
      <dgm:spPr/>
      <dgm:t>
        <a:bodyPr/>
        <a:lstStyle/>
        <a:p>
          <a:endParaRPr lang="en-US"/>
        </a:p>
      </dgm:t>
    </dgm:pt>
    <dgm:pt modelId="{AE32BD68-3C3E-4FA0-BD60-261704BDFB18}" type="sibTrans" cxnId="{5E018F65-9DCF-4276-B286-E5E58EB96C20}">
      <dgm:prSet/>
      <dgm:spPr/>
      <dgm:t>
        <a:bodyPr/>
        <a:lstStyle/>
        <a:p>
          <a:endParaRPr lang="en-US"/>
        </a:p>
      </dgm:t>
    </dgm:pt>
    <dgm:pt modelId="{D64E7260-4908-429F-95FA-4B570BDE44A8}">
      <dgm:prSet phldrT="[Text]"/>
      <dgm:spPr>
        <a:ln>
          <a:solidFill>
            <a:schemeClr val="tx1"/>
          </a:solidFill>
        </a:ln>
      </dgm:spPr>
      <dgm:t>
        <a:bodyPr/>
        <a:lstStyle/>
        <a:p>
          <a:r>
            <a:rPr lang="en" altLang="en-US" dirty="0" smtClean="0"/>
            <a:t>Screening tests for uroepithelial tumors (10% of patients are prone to this rare tumor)</a:t>
          </a:r>
          <a:endParaRPr lang="en-US" dirty="0"/>
        </a:p>
      </dgm:t>
    </dgm:pt>
    <dgm:pt modelId="{E311AF4A-CCD1-494F-9380-BB072753FB3E}" type="parTrans" cxnId="{F0DCB77C-A331-4894-AB1D-432E78A977DD}">
      <dgm:prSet/>
      <dgm:spPr/>
      <dgm:t>
        <a:bodyPr/>
        <a:lstStyle/>
        <a:p>
          <a:endParaRPr lang="en-US"/>
        </a:p>
      </dgm:t>
    </dgm:pt>
    <dgm:pt modelId="{6FB54477-6E73-4066-9F69-877DF98EBD5B}" type="sibTrans" cxnId="{F0DCB77C-A331-4894-AB1D-432E78A977DD}">
      <dgm:prSet/>
      <dgm:spPr/>
      <dgm:t>
        <a:bodyPr/>
        <a:lstStyle/>
        <a:p>
          <a:endParaRPr lang="en-US"/>
        </a:p>
      </dgm:t>
    </dgm:pt>
    <dgm:pt modelId="{24E28D03-8632-4D23-83B6-1C51AD14F6E2}" type="pres">
      <dgm:prSet presAssocID="{97C6A038-A4D3-4EDA-B3C1-E61A1288FC3F}" presName="CompostProcess" presStyleCnt="0">
        <dgm:presLayoutVars>
          <dgm:dir/>
          <dgm:resizeHandles val="exact"/>
        </dgm:presLayoutVars>
      </dgm:prSet>
      <dgm:spPr/>
    </dgm:pt>
    <dgm:pt modelId="{DFB5026D-3124-4B43-A4E7-E4FBE39B988B}" type="pres">
      <dgm:prSet presAssocID="{97C6A038-A4D3-4EDA-B3C1-E61A1288FC3F}" presName="arrow" presStyleLbl="bgShp" presStyleIdx="0" presStyleCnt="1" custScaleX="114826"/>
      <dgm:spPr>
        <a:solidFill>
          <a:schemeClr val="accent1">
            <a:lumMod val="60000"/>
            <a:lumOff val="40000"/>
          </a:schemeClr>
        </a:solidFill>
        <a:ln>
          <a:solidFill>
            <a:schemeClr val="tx1"/>
          </a:solidFill>
        </a:ln>
      </dgm:spPr>
    </dgm:pt>
    <dgm:pt modelId="{BB5E1EB6-47A8-433A-A1B1-D0A4C9AB8364}" type="pres">
      <dgm:prSet presAssocID="{97C6A038-A4D3-4EDA-B3C1-E61A1288FC3F}" presName="linearProcess" presStyleCnt="0"/>
      <dgm:spPr/>
    </dgm:pt>
    <dgm:pt modelId="{97C07AD2-C738-4E57-9537-97F3C4D8F131}" type="pres">
      <dgm:prSet presAssocID="{2A12531C-E838-47E8-B304-0CB6532D3208}" presName="textNode" presStyleLbl="node1" presStyleIdx="0" presStyleCnt="3">
        <dgm:presLayoutVars>
          <dgm:bulletEnabled val="1"/>
        </dgm:presLayoutVars>
      </dgm:prSet>
      <dgm:spPr/>
      <dgm:t>
        <a:bodyPr/>
        <a:lstStyle/>
        <a:p>
          <a:endParaRPr lang="en-US"/>
        </a:p>
      </dgm:t>
    </dgm:pt>
    <dgm:pt modelId="{32B69075-8BBC-44EC-BE91-C20E07F91A96}" type="pres">
      <dgm:prSet presAssocID="{24FBFE13-9E21-428A-9824-EF1BAA71E9AB}" presName="sibTrans" presStyleCnt="0"/>
      <dgm:spPr/>
    </dgm:pt>
    <dgm:pt modelId="{3033592E-4C14-4D6C-9FBA-7E6403004BE6}" type="pres">
      <dgm:prSet presAssocID="{7B2C415B-7321-4097-A4E9-2620AF38A384}" presName="textNode" presStyleLbl="node1" presStyleIdx="1" presStyleCnt="3">
        <dgm:presLayoutVars>
          <dgm:bulletEnabled val="1"/>
        </dgm:presLayoutVars>
      </dgm:prSet>
      <dgm:spPr/>
      <dgm:t>
        <a:bodyPr/>
        <a:lstStyle/>
        <a:p>
          <a:endParaRPr lang="en-US"/>
        </a:p>
      </dgm:t>
    </dgm:pt>
    <dgm:pt modelId="{B2E8C906-B5E9-473C-A5BB-E7AC130607A4}" type="pres">
      <dgm:prSet presAssocID="{AE32BD68-3C3E-4FA0-BD60-261704BDFB18}" presName="sibTrans" presStyleCnt="0"/>
      <dgm:spPr/>
    </dgm:pt>
    <dgm:pt modelId="{06CD7591-633D-4D22-92D3-4D9FEC5ED03F}" type="pres">
      <dgm:prSet presAssocID="{D64E7260-4908-429F-95FA-4B570BDE44A8}" presName="textNode" presStyleLbl="node1" presStyleIdx="2" presStyleCnt="3">
        <dgm:presLayoutVars>
          <dgm:bulletEnabled val="1"/>
        </dgm:presLayoutVars>
      </dgm:prSet>
      <dgm:spPr/>
      <dgm:t>
        <a:bodyPr/>
        <a:lstStyle/>
        <a:p>
          <a:endParaRPr lang="en-US"/>
        </a:p>
      </dgm:t>
    </dgm:pt>
  </dgm:ptLst>
  <dgm:cxnLst>
    <dgm:cxn modelId="{F21D527C-8E99-4D1E-87E5-944DAA05FC1C}" type="presOf" srcId="{D64E7260-4908-429F-95FA-4B570BDE44A8}" destId="{06CD7591-633D-4D22-92D3-4D9FEC5ED03F}" srcOrd="0" destOrd="0" presId="urn:microsoft.com/office/officeart/2005/8/layout/hProcess9"/>
    <dgm:cxn modelId="{480FE628-13F2-4E3E-859B-BC4D3593E64A}" type="presOf" srcId="{2A12531C-E838-47E8-B304-0CB6532D3208}" destId="{97C07AD2-C738-4E57-9537-97F3C4D8F131}" srcOrd="0" destOrd="0" presId="urn:microsoft.com/office/officeart/2005/8/layout/hProcess9"/>
    <dgm:cxn modelId="{5E018F65-9DCF-4276-B286-E5E58EB96C20}" srcId="{97C6A038-A4D3-4EDA-B3C1-E61A1288FC3F}" destId="{7B2C415B-7321-4097-A4E9-2620AF38A384}" srcOrd="1" destOrd="0" parTransId="{FDDCA04B-B2C5-4EDF-B7B6-F6A67B2E6B31}" sibTransId="{AE32BD68-3C3E-4FA0-BD60-261704BDFB18}"/>
    <dgm:cxn modelId="{F1F1D64B-F228-418A-8E2A-4E977BE78D7B}" type="presOf" srcId="{97C6A038-A4D3-4EDA-B3C1-E61A1288FC3F}" destId="{24E28D03-8632-4D23-83B6-1C51AD14F6E2}" srcOrd="0" destOrd="0" presId="urn:microsoft.com/office/officeart/2005/8/layout/hProcess9"/>
    <dgm:cxn modelId="{F0DCB77C-A331-4894-AB1D-432E78A977DD}" srcId="{97C6A038-A4D3-4EDA-B3C1-E61A1288FC3F}" destId="{D64E7260-4908-429F-95FA-4B570BDE44A8}" srcOrd="2" destOrd="0" parTransId="{E311AF4A-CCD1-494F-9380-BB072753FB3E}" sibTransId="{6FB54477-6E73-4066-9F69-877DF98EBD5B}"/>
    <dgm:cxn modelId="{BFC98C59-2C73-4A50-B243-26B369BE760B}" srcId="{97C6A038-A4D3-4EDA-B3C1-E61A1288FC3F}" destId="{2A12531C-E838-47E8-B304-0CB6532D3208}" srcOrd="0" destOrd="0" parTransId="{19BE0CC5-8776-4D74-8C66-81B31AE6443C}" sibTransId="{24FBFE13-9E21-428A-9824-EF1BAA71E9AB}"/>
    <dgm:cxn modelId="{DCAC1E5B-F87B-43BD-87E3-22FAB396FD59}" type="presOf" srcId="{7B2C415B-7321-4097-A4E9-2620AF38A384}" destId="{3033592E-4C14-4D6C-9FBA-7E6403004BE6}" srcOrd="0" destOrd="0" presId="urn:microsoft.com/office/officeart/2005/8/layout/hProcess9"/>
    <dgm:cxn modelId="{80A67B47-7298-474A-8AA0-F0B1E30C9831}" type="presParOf" srcId="{24E28D03-8632-4D23-83B6-1C51AD14F6E2}" destId="{DFB5026D-3124-4B43-A4E7-E4FBE39B988B}" srcOrd="0" destOrd="0" presId="urn:microsoft.com/office/officeart/2005/8/layout/hProcess9"/>
    <dgm:cxn modelId="{61D947B6-B7B8-4C1D-9EEC-C1CA3B36A221}" type="presParOf" srcId="{24E28D03-8632-4D23-83B6-1C51AD14F6E2}" destId="{BB5E1EB6-47A8-433A-A1B1-D0A4C9AB8364}" srcOrd="1" destOrd="0" presId="urn:microsoft.com/office/officeart/2005/8/layout/hProcess9"/>
    <dgm:cxn modelId="{E6051501-0811-4B1B-A74B-ACB43D46FCDA}" type="presParOf" srcId="{BB5E1EB6-47A8-433A-A1B1-D0A4C9AB8364}" destId="{97C07AD2-C738-4E57-9537-97F3C4D8F131}" srcOrd="0" destOrd="0" presId="urn:microsoft.com/office/officeart/2005/8/layout/hProcess9"/>
    <dgm:cxn modelId="{705D1D40-7267-4B35-B6C0-9D1CBDFA66DA}" type="presParOf" srcId="{BB5E1EB6-47A8-433A-A1B1-D0A4C9AB8364}" destId="{32B69075-8BBC-44EC-BE91-C20E07F91A96}" srcOrd="1" destOrd="0" presId="urn:microsoft.com/office/officeart/2005/8/layout/hProcess9"/>
    <dgm:cxn modelId="{36250CF7-BAF7-4770-AE97-2F3AABE9C725}" type="presParOf" srcId="{BB5E1EB6-47A8-433A-A1B1-D0A4C9AB8364}" destId="{3033592E-4C14-4D6C-9FBA-7E6403004BE6}" srcOrd="2" destOrd="0" presId="urn:microsoft.com/office/officeart/2005/8/layout/hProcess9"/>
    <dgm:cxn modelId="{41AD4FDD-8BEC-430F-A700-659A1DC8CD92}" type="presParOf" srcId="{BB5E1EB6-47A8-433A-A1B1-D0A4C9AB8364}" destId="{B2E8C906-B5E9-473C-A5BB-E7AC130607A4}" srcOrd="3" destOrd="0" presId="urn:microsoft.com/office/officeart/2005/8/layout/hProcess9"/>
    <dgm:cxn modelId="{D2B22A49-F284-4165-B061-49A13A60FDF4}" type="presParOf" srcId="{BB5E1EB6-47A8-433A-A1B1-D0A4C9AB8364}" destId="{06CD7591-633D-4D22-92D3-4D9FEC5ED03F}"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C7F9B1D-15F2-4A27-BC6B-C5F004F9E09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2259F53F-7D2E-4824-91F1-C1B501D730A6}">
      <dgm:prSet phldrT="[Text]" custT="1"/>
      <dgm:spPr/>
      <dgm:t>
        <a:bodyPr/>
        <a:lstStyle/>
        <a:p>
          <a:r>
            <a:rPr lang="en" sz="2500" b="1" dirty="0" smtClean="0"/>
            <a:t>Definition</a:t>
          </a:r>
          <a:endParaRPr lang="en-US" sz="2500" b="1" dirty="0"/>
        </a:p>
      </dgm:t>
    </dgm:pt>
    <dgm:pt modelId="{678E130A-8CDE-4E66-B2A4-DD327FA1369B}" type="parTrans" cxnId="{356CEE6B-8046-4320-9C64-FC476355A77D}">
      <dgm:prSet/>
      <dgm:spPr/>
      <dgm:t>
        <a:bodyPr/>
        <a:lstStyle/>
        <a:p>
          <a:endParaRPr lang="en-US"/>
        </a:p>
      </dgm:t>
    </dgm:pt>
    <dgm:pt modelId="{97596728-027E-439D-837A-35B92DC6FE03}" type="sibTrans" cxnId="{356CEE6B-8046-4320-9C64-FC476355A77D}">
      <dgm:prSet/>
      <dgm:spPr/>
      <dgm:t>
        <a:bodyPr/>
        <a:lstStyle/>
        <a:p>
          <a:endParaRPr lang="en-US"/>
        </a:p>
      </dgm:t>
    </dgm:pt>
    <dgm:pt modelId="{266E8226-BD4F-4E6C-9FCC-2363831D3DDA}">
      <dgm:prSet phldrT="[Text]" custT="1"/>
      <dgm:spPr/>
      <dgm:t>
        <a:bodyPr/>
        <a:lstStyle/>
        <a:p>
          <a:r>
            <a:rPr lang="en" sz="2500" b="1" baseline="0" dirty="0" smtClean="0"/>
            <a:t>Dispersion</a:t>
          </a:r>
          <a:endParaRPr lang="en-US" sz="2500" b="1" baseline="0" dirty="0"/>
        </a:p>
      </dgm:t>
    </dgm:pt>
    <dgm:pt modelId="{39587710-92F0-4AF9-B8D5-08A1A51A2C27}" type="parTrans" cxnId="{A897D33E-2B8B-48AC-A2FA-F53C4909437E}">
      <dgm:prSet/>
      <dgm:spPr/>
      <dgm:t>
        <a:bodyPr/>
        <a:lstStyle/>
        <a:p>
          <a:endParaRPr lang="en-US"/>
        </a:p>
      </dgm:t>
    </dgm:pt>
    <dgm:pt modelId="{A9FA7BCF-E4A1-4473-B3A8-982548D736C6}" type="sibTrans" cxnId="{A897D33E-2B8B-48AC-A2FA-F53C4909437E}">
      <dgm:prSet/>
      <dgm:spPr/>
      <dgm:t>
        <a:bodyPr/>
        <a:lstStyle/>
        <a:p>
          <a:endParaRPr lang="en-US"/>
        </a:p>
      </dgm:t>
    </dgm:pt>
    <dgm:pt modelId="{3EFEB4ED-EBE6-436C-9562-52C253490DFA}">
      <dgm:prSet phldrT="[Text]" custT="1"/>
      <dgm:spPr/>
      <dgm:t>
        <a:bodyPr/>
        <a:lstStyle/>
        <a:p>
          <a:r>
            <a:rPr lang="en" sz="2500" b="1" dirty="0" smtClean="0"/>
            <a:t>Exposure</a:t>
          </a:r>
          <a:endParaRPr lang="en-US" sz="2500" b="1" dirty="0"/>
        </a:p>
      </dgm:t>
    </dgm:pt>
    <dgm:pt modelId="{3035E94F-49F0-49D6-A813-421984FECEE6}" type="parTrans" cxnId="{2651EB4C-3657-4890-B429-3DF8EE279720}">
      <dgm:prSet/>
      <dgm:spPr/>
      <dgm:t>
        <a:bodyPr/>
        <a:lstStyle/>
        <a:p>
          <a:endParaRPr lang="en-US"/>
        </a:p>
      </dgm:t>
    </dgm:pt>
    <dgm:pt modelId="{61359F56-51DD-4A5F-A915-D96E46D124AF}" type="sibTrans" cxnId="{2651EB4C-3657-4890-B429-3DF8EE279720}">
      <dgm:prSet/>
      <dgm:spPr/>
      <dgm:t>
        <a:bodyPr/>
        <a:lstStyle/>
        <a:p>
          <a:endParaRPr lang="en-US"/>
        </a:p>
      </dgm:t>
    </dgm:pt>
    <dgm:pt modelId="{8252D6BD-C145-4EB1-AD23-2AA4EE8B4C43}">
      <dgm:prSet/>
      <dgm:spPr/>
      <dgm:t>
        <a:bodyPr/>
        <a:lstStyle/>
        <a:p>
          <a:r>
            <a:rPr lang="en" altLang="en-US" dirty="0" smtClean="0"/>
            <a:t>Chronic, familial, TI disease in the region of Serbia, Bosnia and Herzegovina, Croatia, Romania and Bulgaria, along the tributaries of the Danube</a:t>
          </a:r>
          <a:endParaRPr lang="en-US" dirty="0"/>
        </a:p>
      </dgm:t>
    </dgm:pt>
    <dgm:pt modelId="{042DBB96-C83E-4493-ACC9-6E9751E623A9}" type="parTrans" cxnId="{08A646DE-96AA-4D8E-AEB5-7A8B2E9825BE}">
      <dgm:prSet/>
      <dgm:spPr/>
      <dgm:t>
        <a:bodyPr/>
        <a:lstStyle/>
        <a:p>
          <a:endParaRPr lang="en-US"/>
        </a:p>
      </dgm:t>
    </dgm:pt>
    <dgm:pt modelId="{27120A37-3F7A-45B0-800B-DB6B4C7D0CE3}" type="sibTrans" cxnId="{08A646DE-96AA-4D8E-AEB5-7A8B2E9825BE}">
      <dgm:prSet/>
      <dgm:spPr/>
      <dgm:t>
        <a:bodyPr/>
        <a:lstStyle/>
        <a:p>
          <a:endParaRPr lang="en-US"/>
        </a:p>
      </dgm:t>
    </dgm:pt>
    <dgm:pt modelId="{DF799959-566E-4154-B0F1-F63C2FDCCDA9}">
      <dgm:prSet/>
      <dgm:spPr/>
      <dgm:t>
        <a:bodyPr/>
        <a:lstStyle/>
        <a:p>
          <a:r>
            <a:rPr lang="en" altLang="en-US" dirty="0" smtClean="0"/>
            <a:t>It occurs in the rural population, between the ages of 30 and 60, there is no difference between entities, gender and nationalities</a:t>
          </a:r>
          <a:endParaRPr lang="en-US" dirty="0"/>
        </a:p>
      </dgm:t>
    </dgm:pt>
    <dgm:pt modelId="{C2B515AD-CCC1-4418-9656-7E403E944C10}" type="parTrans" cxnId="{7263D7C2-FDAC-4364-B720-1DADBA84CBF7}">
      <dgm:prSet/>
      <dgm:spPr/>
      <dgm:t>
        <a:bodyPr/>
        <a:lstStyle/>
        <a:p>
          <a:endParaRPr lang="en-US"/>
        </a:p>
      </dgm:t>
    </dgm:pt>
    <dgm:pt modelId="{FD5D66B1-615E-4D90-947F-CB3E7F09E292}" type="sibTrans" cxnId="{7263D7C2-FDAC-4364-B720-1DADBA84CBF7}">
      <dgm:prSet/>
      <dgm:spPr/>
      <dgm:t>
        <a:bodyPr/>
        <a:lstStyle/>
        <a:p>
          <a:endParaRPr lang="en-US"/>
        </a:p>
      </dgm:t>
    </dgm:pt>
    <dgm:pt modelId="{536BE16E-BBF0-46E5-A24A-42F832AC4200}">
      <dgm:prSet/>
      <dgm:spPr/>
      <dgm:t>
        <a:bodyPr/>
        <a:lstStyle/>
        <a:p>
          <a:r>
            <a:rPr lang="en" altLang="en-US" smtClean="0"/>
            <a:t>It takes several years of exposure to harmful agents, up to 20 years</a:t>
          </a:r>
          <a:endParaRPr lang="en-US"/>
        </a:p>
      </dgm:t>
    </dgm:pt>
    <dgm:pt modelId="{3EDFA66A-6EC5-4E32-B088-FEDD0CC440E8}" type="parTrans" cxnId="{33F2CE3C-F3AE-4BF2-ABAC-FB4791A84153}">
      <dgm:prSet/>
      <dgm:spPr/>
      <dgm:t>
        <a:bodyPr/>
        <a:lstStyle/>
        <a:p>
          <a:endParaRPr lang="en-US"/>
        </a:p>
      </dgm:t>
    </dgm:pt>
    <dgm:pt modelId="{AB6DD440-B407-4050-BD6C-767D2F63D76B}" type="sibTrans" cxnId="{33F2CE3C-F3AE-4BF2-ABAC-FB4791A84153}">
      <dgm:prSet/>
      <dgm:spPr/>
      <dgm:t>
        <a:bodyPr/>
        <a:lstStyle/>
        <a:p>
          <a:endParaRPr lang="en-US"/>
        </a:p>
      </dgm:t>
    </dgm:pt>
    <dgm:pt modelId="{2522107E-8C5A-492D-8C4C-059DC99B8F47}" type="pres">
      <dgm:prSet presAssocID="{0C7F9B1D-15F2-4A27-BC6B-C5F004F9E090}" presName="linear" presStyleCnt="0">
        <dgm:presLayoutVars>
          <dgm:dir/>
          <dgm:animLvl val="lvl"/>
          <dgm:resizeHandles val="exact"/>
        </dgm:presLayoutVars>
      </dgm:prSet>
      <dgm:spPr/>
      <dgm:t>
        <a:bodyPr/>
        <a:lstStyle/>
        <a:p>
          <a:endParaRPr lang="en-US"/>
        </a:p>
      </dgm:t>
    </dgm:pt>
    <dgm:pt modelId="{F8144D10-B1E3-4390-962A-B6A78E7D02D2}" type="pres">
      <dgm:prSet presAssocID="{2259F53F-7D2E-4824-91F1-C1B501D730A6}" presName="parentLin" presStyleCnt="0"/>
      <dgm:spPr/>
    </dgm:pt>
    <dgm:pt modelId="{0929414A-3BB9-46F5-A651-AFF5EAD6ED16}" type="pres">
      <dgm:prSet presAssocID="{2259F53F-7D2E-4824-91F1-C1B501D730A6}" presName="parentLeftMargin" presStyleLbl="node1" presStyleIdx="0" presStyleCnt="3"/>
      <dgm:spPr/>
      <dgm:t>
        <a:bodyPr/>
        <a:lstStyle/>
        <a:p>
          <a:endParaRPr lang="en-US"/>
        </a:p>
      </dgm:t>
    </dgm:pt>
    <dgm:pt modelId="{500C740A-6FDD-4E11-B973-6B517BC3FF7A}" type="pres">
      <dgm:prSet presAssocID="{2259F53F-7D2E-4824-91F1-C1B501D730A6}" presName="parentText" presStyleLbl="node1" presStyleIdx="0" presStyleCnt="3" custLinFactNeighborY="-53108">
        <dgm:presLayoutVars>
          <dgm:chMax val="0"/>
          <dgm:bulletEnabled val="1"/>
        </dgm:presLayoutVars>
      </dgm:prSet>
      <dgm:spPr/>
      <dgm:t>
        <a:bodyPr/>
        <a:lstStyle/>
        <a:p>
          <a:endParaRPr lang="en-US"/>
        </a:p>
      </dgm:t>
    </dgm:pt>
    <dgm:pt modelId="{6BA037FC-06BE-4743-ABA6-79F13A606C85}" type="pres">
      <dgm:prSet presAssocID="{2259F53F-7D2E-4824-91F1-C1B501D730A6}" presName="negativeSpace" presStyleCnt="0"/>
      <dgm:spPr/>
    </dgm:pt>
    <dgm:pt modelId="{881D06B4-E67D-445F-9F25-9EC3579FB9D9}" type="pres">
      <dgm:prSet presAssocID="{2259F53F-7D2E-4824-91F1-C1B501D730A6}" presName="childText" presStyleLbl="conFgAcc1" presStyleIdx="0" presStyleCnt="3" custLinFactY="-4957" custLinFactNeighborY="-100000">
        <dgm:presLayoutVars>
          <dgm:bulletEnabled val="1"/>
        </dgm:presLayoutVars>
      </dgm:prSet>
      <dgm:spPr/>
      <dgm:t>
        <a:bodyPr/>
        <a:lstStyle/>
        <a:p>
          <a:endParaRPr lang="en-US"/>
        </a:p>
      </dgm:t>
    </dgm:pt>
    <dgm:pt modelId="{87E6F79B-A398-4A6C-B9B1-8537D29F42B7}" type="pres">
      <dgm:prSet presAssocID="{97596728-027E-439D-837A-35B92DC6FE03}" presName="spaceBetweenRectangles" presStyleCnt="0"/>
      <dgm:spPr/>
    </dgm:pt>
    <dgm:pt modelId="{482845DB-7F26-463D-A23A-50584E93C5D6}" type="pres">
      <dgm:prSet presAssocID="{266E8226-BD4F-4E6C-9FCC-2363831D3DDA}" presName="parentLin" presStyleCnt="0"/>
      <dgm:spPr/>
    </dgm:pt>
    <dgm:pt modelId="{820F822A-BF23-4CD3-9F19-25A8ECE347C4}" type="pres">
      <dgm:prSet presAssocID="{266E8226-BD4F-4E6C-9FCC-2363831D3DDA}" presName="parentLeftMargin" presStyleLbl="node1" presStyleIdx="0" presStyleCnt="3"/>
      <dgm:spPr/>
      <dgm:t>
        <a:bodyPr/>
        <a:lstStyle/>
        <a:p>
          <a:endParaRPr lang="en-US"/>
        </a:p>
      </dgm:t>
    </dgm:pt>
    <dgm:pt modelId="{E8AB2D3E-B66D-4C49-B039-357B00EFA776}" type="pres">
      <dgm:prSet presAssocID="{266E8226-BD4F-4E6C-9FCC-2363831D3DDA}" presName="parentText" presStyleLbl="node1" presStyleIdx="1" presStyleCnt="3" custLinFactNeighborY="-55812">
        <dgm:presLayoutVars>
          <dgm:chMax val="0"/>
          <dgm:bulletEnabled val="1"/>
        </dgm:presLayoutVars>
      </dgm:prSet>
      <dgm:spPr/>
      <dgm:t>
        <a:bodyPr/>
        <a:lstStyle/>
        <a:p>
          <a:endParaRPr lang="en-US"/>
        </a:p>
      </dgm:t>
    </dgm:pt>
    <dgm:pt modelId="{A09A88BC-31AD-40BE-92DA-5B1EE333E891}" type="pres">
      <dgm:prSet presAssocID="{266E8226-BD4F-4E6C-9FCC-2363831D3DDA}" presName="negativeSpace" presStyleCnt="0"/>
      <dgm:spPr/>
    </dgm:pt>
    <dgm:pt modelId="{ABDF1556-2544-44D9-9CAD-F62C3C58587F}" type="pres">
      <dgm:prSet presAssocID="{266E8226-BD4F-4E6C-9FCC-2363831D3DDA}" presName="childText" presStyleLbl="conFgAcc1" presStyleIdx="1" presStyleCnt="3" custLinFactY="-10780" custLinFactNeighborY="-100000">
        <dgm:presLayoutVars>
          <dgm:bulletEnabled val="1"/>
        </dgm:presLayoutVars>
      </dgm:prSet>
      <dgm:spPr/>
      <dgm:t>
        <a:bodyPr/>
        <a:lstStyle/>
        <a:p>
          <a:endParaRPr lang="en-US"/>
        </a:p>
      </dgm:t>
    </dgm:pt>
    <dgm:pt modelId="{74030BAB-8AA2-4F46-975C-BF1CFA358FFD}" type="pres">
      <dgm:prSet presAssocID="{A9FA7BCF-E4A1-4473-B3A8-982548D736C6}" presName="spaceBetweenRectangles" presStyleCnt="0"/>
      <dgm:spPr/>
    </dgm:pt>
    <dgm:pt modelId="{03CC682B-BDDD-41C5-BCA4-54727D9D103B}" type="pres">
      <dgm:prSet presAssocID="{3EFEB4ED-EBE6-436C-9562-52C253490DFA}" presName="parentLin" presStyleCnt="0"/>
      <dgm:spPr/>
    </dgm:pt>
    <dgm:pt modelId="{DA6DE232-6B59-483D-AAF7-61146022CF81}" type="pres">
      <dgm:prSet presAssocID="{3EFEB4ED-EBE6-436C-9562-52C253490DFA}" presName="parentLeftMargin" presStyleLbl="node1" presStyleIdx="1" presStyleCnt="3"/>
      <dgm:spPr/>
      <dgm:t>
        <a:bodyPr/>
        <a:lstStyle/>
        <a:p>
          <a:endParaRPr lang="en-US"/>
        </a:p>
      </dgm:t>
    </dgm:pt>
    <dgm:pt modelId="{80C389B4-068C-4F55-9077-182212AD4CA4}" type="pres">
      <dgm:prSet presAssocID="{3EFEB4ED-EBE6-436C-9562-52C253490DFA}" presName="parentText" presStyleLbl="node1" presStyleIdx="2" presStyleCnt="3" custLinFactNeighborY="-21927">
        <dgm:presLayoutVars>
          <dgm:chMax val="0"/>
          <dgm:bulletEnabled val="1"/>
        </dgm:presLayoutVars>
      </dgm:prSet>
      <dgm:spPr/>
      <dgm:t>
        <a:bodyPr/>
        <a:lstStyle/>
        <a:p>
          <a:endParaRPr lang="en-US"/>
        </a:p>
      </dgm:t>
    </dgm:pt>
    <dgm:pt modelId="{61C8A5A1-04C3-4801-8D6E-1CE08CB0EEEC}" type="pres">
      <dgm:prSet presAssocID="{3EFEB4ED-EBE6-436C-9562-52C253490DFA}" presName="negativeSpace" presStyleCnt="0"/>
      <dgm:spPr/>
    </dgm:pt>
    <dgm:pt modelId="{B190D784-8260-47E8-B844-93745FF76523}" type="pres">
      <dgm:prSet presAssocID="{3EFEB4ED-EBE6-436C-9562-52C253490DFA}" presName="childText" presStyleLbl="conFgAcc1" presStyleIdx="2" presStyleCnt="3" custScaleY="128597" custLinFactNeighborY="-40142">
        <dgm:presLayoutVars>
          <dgm:bulletEnabled val="1"/>
        </dgm:presLayoutVars>
      </dgm:prSet>
      <dgm:spPr/>
      <dgm:t>
        <a:bodyPr/>
        <a:lstStyle/>
        <a:p>
          <a:endParaRPr lang="en-US"/>
        </a:p>
      </dgm:t>
    </dgm:pt>
  </dgm:ptLst>
  <dgm:cxnLst>
    <dgm:cxn modelId="{A156774C-6C67-44CA-A4C4-3296CE530B55}" type="presOf" srcId="{8252D6BD-C145-4EB1-AD23-2AA4EE8B4C43}" destId="{881D06B4-E67D-445F-9F25-9EC3579FB9D9}" srcOrd="0" destOrd="0" presId="urn:microsoft.com/office/officeart/2005/8/layout/list1"/>
    <dgm:cxn modelId="{1EB99870-D683-4826-94C0-B1167A5AE4CA}" type="presOf" srcId="{2259F53F-7D2E-4824-91F1-C1B501D730A6}" destId="{500C740A-6FDD-4E11-B973-6B517BC3FF7A}" srcOrd="1" destOrd="0" presId="urn:microsoft.com/office/officeart/2005/8/layout/list1"/>
    <dgm:cxn modelId="{33F2CE3C-F3AE-4BF2-ABAC-FB4791A84153}" srcId="{3EFEB4ED-EBE6-436C-9562-52C253490DFA}" destId="{536BE16E-BBF0-46E5-A24A-42F832AC4200}" srcOrd="0" destOrd="0" parTransId="{3EDFA66A-6EC5-4E32-B088-FEDD0CC440E8}" sibTransId="{AB6DD440-B407-4050-BD6C-767D2F63D76B}"/>
    <dgm:cxn modelId="{94798C3D-001D-48EC-9E00-4DE31D5B24A5}" type="presOf" srcId="{3EFEB4ED-EBE6-436C-9562-52C253490DFA}" destId="{80C389B4-068C-4F55-9077-182212AD4CA4}" srcOrd="1" destOrd="0" presId="urn:microsoft.com/office/officeart/2005/8/layout/list1"/>
    <dgm:cxn modelId="{8EFB4FBB-C9B1-4DC4-A37D-1B09750C8921}" type="presOf" srcId="{266E8226-BD4F-4E6C-9FCC-2363831D3DDA}" destId="{E8AB2D3E-B66D-4C49-B039-357B00EFA776}" srcOrd="1" destOrd="0" presId="urn:microsoft.com/office/officeart/2005/8/layout/list1"/>
    <dgm:cxn modelId="{97A8CF25-35EC-4EBF-9FBE-AFA5CE2080D5}" type="presOf" srcId="{3EFEB4ED-EBE6-436C-9562-52C253490DFA}" destId="{DA6DE232-6B59-483D-AAF7-61146022CF81}" srcOrd="0" destOrd="0" presId="urn:microsoft.com/office/officeart/2005/8/layout/list1"/>
    <dgm:cxn modelId="{2D51EF38-38EA-4BC6-9BF9-A5DB99023B63}" type="presOf" srcId="{0C7F9B1D-15F2-4A27-BC6B-C5F004F9E090}" destId="{2522107E-8C5A-492D-8C4C-059DC99B8F47}" srcOrd="0" destOrd="0" presId="urn:microsoft.com/office/officeart/2005/8/layout/list1"/>
    <dgm:cxn modelId="{7263D7C2-FDAC-4364-B720-1DADBA84CBF7}" srcId="{266E8226-BD4F-4E6C-9FCC-2363831D3DDA}" destId="{DF799959-566E-4154-B0F1-F63C2FDCCDA9}" srcOrd="0" destOrd="0" parTransId="{C2B515AD-CCC1-4418-9656-7E403E944C10}" sibTransId="{FD5D66B1-615E-4D90-947F-CB3E7F09E292}"/>
    <dgm:cxn modelId="{78F649B1-396B-459F-BB19-9991AD155E41}" type="presOf" srcId="{DF799959-566E-4154-B0F1-F63C2FDCCDA9}" destId="{ABDF1556-2544-44D9-9CAD-F62C3C58587F}" srcOrd="0" destOrd="0" presId="urn:microsoft.com/office/officeart/2005/8/layout/list1"/>
    <dgm:cxn modelId="{356CEE6B-8046-4320-9C64-FC476355A77D}" srcId="{0C7F9B1D-15F2-4A27-BC6B-C5F004F9E090}" destId="{2259F53F-7D2E-4824-91F1-C1B501D730A6}" srcOrd="0" destOrd="0" parTransId="{678E130A-8CDE-4E66-B2A4-DD327FA1369B}" sibTransId="{97596728-027E-439D-837A-35B92DC6FE03}"/>
    <dgm:cxn modelId="{A897D33E-2B8B-48AC-A2FA-F53C4909437E}" srcId="{0C7F9B1D-15F2-4A27-BC6B-C5F004F9E090}" destId="{266E8226-BD4F-4E6C-9FCC-2363831D3DDA}" srcOrd="1" destOrd="0" parTransId="{39587710-92F0-4AF9-B8D5-08A1A51A2C27}" sibTransId="{A9FA7BCF-E4A1-4473-B3A8-982548D736C6}"/>
    <dgm:cxn modelId="{08A646DE-96AA-4D8E-AEB5-7A8B2E9825BE}" srcId="{2259F53F-7D2E-4824-91F1-C1B501D730A6}" destId="{8252D6BD-C145-4EB1-AD23-2AA4EE8B4C43}" srcOrd="0" destOrd="0" parTransId="{042DBB96-C83E-4493-ACC9-6E9751E623A9}" sibTransId="{27120A37-3F7A-45B0-800B-DB6B4C7D0CE3}"/>
    <dgm:cxn modelId="{4B5B202F-3AC8-4869-98F7-E6D9AC22931B}" type="presOf" srcId="{536BE16E-BBF0-46E5-A24A-42F832AC4200}" destId="{B190D784-8260-47E8-B844-93745FF76523}" srcOrd="0" destOrd="0" presId="urn:microsoft.com/office/officeart/2005/8/layout/list1"/>
    <dgm:cxn modelId="{989A72D1-E980-4A03-8AE4-2DFF82B07FA4}" type="presOf" srcId="{2259F53F-7D2E-4824-91F1-C1B501D730A6}" destId="{0929414A-3BB9-46F5-A651-AFF5EAD6ED16}" srcOrd="0" destOrd="0" presId="urn:microsoft.com/office/officeart/2005/8/layout/list1"/>
    <dgm:cxn modelId="{FA98C787-21A4-4CA6-AD91-17D5AA6B241C}" type="presOf" srcId="{266E8226-BD4F-4E6C-9FCC-2363831D3DDA}" destId="{820F822A-BF23-4CD3-9F19-25A8ECE347C4}" srcOrd="0" destOrd="0" presId="urn:microsoft.com/office/officeart/2005/8/layout/list1"/>
    <dgm:cxn modelId="{2651EB4C-3657-4890-B429-3DF8EE279720}" srcId="{0C7F9B1D-15F2-4A27-BC6B-C5F004F9E090}" destId="{3EFEB4ED-EBE6-436C-9562-52C253490DFA}" srcOrd="2" destOrd="0" parTransId="{3035E94F-49F0-49D6-A813-421984FECEE6}" sibTransId="{61359F56-51DD-4A5F-A915-D96E46D124AF}"/>
    <dgm:cxn modelId="{CDC0A58F-9224-471A-8E0A-3656865B6C32}" type="presParOf" srcId="{2522107E-8C5A-492D-8C4C-059DC99B8F47}" destId="{F8144D10-B1E3-4390-962A-B6A78E7D02D2}" srcOrd="0" destOrd="0" presId="urn:microsoft.com/office/officeart/2005/8/layout/list1"/>
    <dgm:cxn modelId="{8F666927-8C06-4E23-B3B1-AF955E7AC194}" type="presParOf" srcId="{F8144D10-B1E3-4390-962A-B6A78E7D02D2}" destId="{0929414A-3BB9-46F5-A651-AFF5EAD6ED16}" srcOrd="0" destOrd="0" presId="urn:microsoft.com/office/officeart/2005/8/layout/list1"/>
    <dgm:cxn modelId="{CF5C2D23-FDBF-4C39-B230-37972080B9BB}" type="presParOf" srcId="{F8144D10-B1E3-4390-962A-B6A78E7D02D2}" destId="{500C740A-6FDD-4E11-B973-6B517BC3FF7A}" srcOrd="1" destOrd="0" presId="urn:microsoft.com/office/officeart/2005/8/layout/list1"/>
    <dgm:cxn modelId="{F7008174-0BFC-41F5-88B2-207DF9543562}" type="presParOf" srcId="{2522107E-8C5A-492D-8C4C-059DC99B8F47}" destId="{6BA037FC-06BE-4743-ABA6-79F13A606C85}" srcOrd="1" destOrd="0" presId="urn:microsoft.com/office/officeart/2005/8/layout/list1"/>
    <dgm:cxn modelId="{E25121F2-CD8C-4DF8-B704-39750EB13EE6}" type="presParOf" srcId="{2522107E-8C5A-492D-8C4C-059DC99B8F47}" destId="{881D06B4-E67D-445F-9F25-9EC3579FB9D9}" srcOrd="2" destOrd="0" presId="urn:microsoft.com/office/officeart/2005/8/layout/list1"/>
    <dgm:cxn modelId="{B55C284D-675C-4CB6-A147-629EEC308D16}" type="presParOf" srcId="{2522107E-8C5A-492D-8C4C-059DC99B8F47}" destId="{87E6F79B-A398-4A6C-B9B1-8537D29F42B7}" srcOrd="3" destOrd="0" presId="urn:microsoft.com/office/officeart/2005/8/layout/list1"/>
    <dgm:cxn modelId="{216723D6-55FE-484B-8538-7DFC0118C202}" type="presParOf" srcId="{2522107E-8C5A-492D-8C4C-059DC99B8F47}" destId="{482845DB-7F26-463D-A23A-50584E93C5D6}" srcOrd="4" destOrd="0" presId="urn:microsoft.com/office/officeart/2005/8/layout/list1"/>
    <dgm:cxn modelId="{DF032C10-C4FD-49A6-BAD2-F5C4A9574441}" type="presParOf" srcId="{482845DB-7F26-463D-A23A-50584E93C5D6}" destId="{820F822A-BF23-4CD3-9F19-25A8ECE347C4}" srcOrd="0" destOrd="0" presId="urn:microsoft.com/office/officeart/2005/8/layout/list1"/>
    <dgm:cxn modelId="{359455EB-1C3A-4027-9F49-86D26507B7E6}" type="presParOf" srcId="{482845DB-7F26-463D-A23A-50584E93C5D6}" destId="{E8AB2D3E-B66D-4C49-B039-357B00EFA776}" srcOrd="1" destOrd="0" presId="urn:microsoft.com/office/officeart/2005/8/layout/list1"/>
    <dgm:cxn modelId="{31880049-2599-405D-A8CF-8D2303FA3F54}" type="presParOf" srcId="{2522107E-8C5A-492D-8C4C-059DC99B8F47}" destId="{A09A88BC-31AD-40BE-92DA-5B1EE333E891}" srcOrd="5" destOrd="0" presId="urn:microsoft.com/office/officeart/2005/8/layout/list1"/>
    <dgm:cxn modelId="{916A0D02-6C45-4168-87BB-D6EED4D73F00}" type="presParOf" srcId="{2522107E-8C5A-492D-8C4C-059DC99B8F47}" destId="{ABDF1556-2544-44D9-9CAD-F62C3C58587F}" srcOrd="6" destOrd="0" presId="urn:microsoft.com/office/officeart/2005/8/layout/list1"/>
    <dgm:cxn modelId="{BFFA2E75-E4B4-481F-AC10-5321ED2D2D48}" type="presParOf" srcId="{2522107E-8C5A-492D-8C4C-059DC99B8F47}" destId="{74030BAB-8AA2-4F46-975C-BF1CFA358FFD}" srcOrd="7" destOrd="0" presId="urn:microsoft.com/office/officeart/2005/8/layout/list1"/>
    <dgm:cxn modelId="{9AB9A389-6468-430D-8465-A43D1E8EDC27}" type="presParOf" srcId="{2522107E-8C5A-492D-8C4C-059DC99B8F47}" destId="{03CC682B-BDDD-41C5-BCA4-54727D9D103B}" srcOrd="8" destOrd="0" presId="urn:microsoft.com/office/officeart/2005/8/layout/list1"/>
    <dgm:cxn modelId="{93F58EAC-2E60-4F46-BDC3-7632BF76E586}" type="presParOf" srcId="{03CC682B-BDDD-41C5-BCA4-54727D9D103B}" destId="{DA6DE232-6B59-483D-AAF7-61146022CF81}" srcOrd="0" destOrd="0" presId="urn:microsoft.com/office/officeart/2005/8/layout/list1"/>
    <dgm:cxn modelId="{2BED1C8A-062D-4365-9C0C-43EFD49DA4F1}" type="presParOf" srcId="{03CC682B-BDDD-41C5-BCA4-54727D9D103B}" destId="{80C389B4-068C-4F55-9077-182212AD4CA4}" srcOrd="1" destOrd="0" presId="urn:microsoft.com/office/officeart/2005/8/layout/list1"/>
    <dgm:cxn modelId="{1EFEBDDA-6416-4F4E-8D15-29F51CFF0F8A}" type="presParOf" srcId="{2522107E-8C5A-492D-8C4C-059DC99B8F47}" destId="{61C8A5A1-04C3-4801-8D6E-1CE08CB0EEEC}" srcOrd="9" destOrd="0" presId="urn:microsoft.com/office/officeart/2005/8/layout/list1"/>
    <dgm:cxn modelId="{F514E8E7-2235-4BB3-9410-1E2E9004582E}" type="presParOf" srcId="{2522107E-8C5A-492D-8C4C-059DC99B8F47}" destId="{B190D784-8260-47E8-B844-93745FF76523}"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122B057B-C75E-4DC0-A4D6-0B37B2B89B0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2E632FF-755A-4D51-A84C-45B078FCB3D0}">
      <dgm:prSet phldrT="[Text]" custT="1"/>
      <dgm:spPr/>
      <dgm:t>
        <a:bodyPr/>
        <a:lstStyle/>
        <a:p>
          <a:r>
            <a:rPr lang="en" sz="2500" b="1" dirty="0" smtClean="0"/>
            <a:t>Etiology</a:t>
          </a:r>
          <a:endParaRPr lang="en-US" sz="2500" b="1" dirty="0"/>
        </a:p>
      </dgm:t>
    </dgm:pt>
    <dgm:pt modelId="{6E0BD539-5818-4A42-B4FE-ECA9879295BA}" type="parTrans" cxnId="{484BD175-7991-473A-837D-0CB67188A6CC}">
      <dgm:prSet/>
      <dgm:spPr/>
      <dgm:t>
        <a:bodyPr/>
        <a:lstStyle/>
        <a:p>
          <a:endParaRPr lang="en-US"/>
        </a:p>
      </dgm:t>
    </dgm:pt>
    <dgm:pt modelId="{0FFC7563-B0A8-4E55-B8FC-85F165AC5724}" type="sibTrans" cxnId="{484BD175-7991-473A-837D-0CB67188A6CC}">
      <dgm:prSet/>
      <dgm:spPr/>
      <dgm:t>
        <a:bodyPr/>
        <a:lstStyle/>
        <a:p>
          <a:endParaRPr lang="en-US"/>
        </a:p>
      </dgm:t>
    </dgm:pt>
    <dgm:pt modelId="{E0A95BC0-9A29-42DE-B3C1-09B866B68425}">
      <dgm:prSet phldrT="[Text]" custT="1"/>
      <dgm:spPr/>
      <dgm:t>
        <a:bodyPr/>
        <a:lstStyle/>
        <a:p>
          <a:r>
            <a:rPr lang="en" sz="2500" b="1" dirty="0" smtClean="0"/>
            <a:t>Prevalence</a:t>
          </a:r>
          <a:endParaRPr lang="en-US" sz="2500" b="1" dirty="0"/>
        </a:p>
      </dgm:t>
    </dgm:pt>
    <dgm:pt modelId="{3FB44572-F27B-4495-ABEB-745C11126E7B}" type="parTrans" cxnId="{A7219678-5B1A-464E-9A71-A79C54800758}">
      <dgm:prSet/>
      <dgm:spPr/>
      <dgm:t>
        <a:bodyPr/>
        <a:lstStyle/>
        <a:p>
          <a:endParaRPr lang="en-US"/>
        </a:p>
      </dgm:t>
    </dgm:pt>
    <dgm:pt modelId="{90400C98-B506-47D1-A19D-DF22DA6F5E66}" type="sibTrans" cxnId="{A7219678-5B1A-464E-9A71-A79C54800758}">
      <dgm:prSet/>
      <dgm:spPr/>
      <dgm:t>
        <a:bodyPr/>
        <a:lstStyle/>
        <a:p>
          <a:endParaRPr lang="en-US"/>
        </a:p>
      </dgm:t>
    </dgm:pt>
    <dgm:pt modelId="{54F5EB66-B83D-4B2F-B613-F97E207443E5}">
      <dgm:prSet phldrT="[Text]" custT="1"/>
      <dgm:spPr/>
      <dgm:t>
        <a:bodyPr/>
        <a:lstStyle/>
        <a:p>
          <a:r>
            <a:rPr lang="en" sz="2500" b="1" dirty="0" smtClean="0"/>
            <a:t>A complication</a:t>
          </a:r>
          <a:endParaRPr lang="en-US" sz="2500" b="1" dirty="0"/>
        </a:p>
      </dgm:t>
    </dgm:pt>
    <dgm:pt modelId="{066E3194-75E8-46BF-9CF2-5F9B920018DF}" type="parTrans" cxnId="{8250FDD6-E3AD-41AB-85D7-D33F75CA30EB}">
      <dgm:prSet/>
      <dgm:spPr/>
      <dgm:t>
        <a:bodyPr/>
        <a:lstStyle/>
        <a:p>
          <a:endParaRPr lang="en-US"/>
        </a:p>
      </dgm:t>
    </dgm:pt>
    <dgm:pt modelId="{CA9273D5-B49E-45D3-9E0B-9C3654EDAAFF}" type="sibTrans" cxnId="{8250FDD6-E3AD-41AB-85D7-D33F75CA30EB}">
      <dgm:prSet/>
      <dgm:spPr/>
      <dgm:t>
        <a:bodyPr/>
        <a:lstStyle/>
        <a:p>
          <a:endParaRPr lang="en-US"/>
        </a:p>
      </dgm:t>
    </dgm:pt>
    <dgm:pt modelId="{E1AD0518-7A1C-4B15-BAC0-EE60D206E365}">
      <dgm:prSet/>
      <dgm:spPr/>
      <dgm:t>
        <a:bodyPr/>
        <a:lstStyle/>
        <a:p>
          <a:r>
            <a:rPr lang="en" altLang="en-US" smtClean="0"/>
            <a:t>It is of unknown etiology, the possible causes are </a:t>
          </a:r>
          <a:r>
            <a:rPr lang="en" altLang="en-US" u="sng" smtClean="0">
              <a:solidFill>
                <a:srgbClr val="FF0000"/>
              </a:solidFill>
            </a:rPr>
            <a:t>geochemical factors of water and soil: </a:t>
          </a:r>
          <a:r>
            <a:rPr lang="en" altLang="en-US" smtClean="0">
              <a:solidFill>
                <a:srgbClr val="FF0000"/>
              </a:solidFill>
            </a:rPr>
            <a:t>zinc, selenium, lead, cadmium, mycotoxins/</a:t>
          </a:r>
          <a:r>
            <a:rPr lang="en" altLang="en-US" i="1" smtClean="0">
              <a:solidFill>
                <a:srgbClr val="FF0000"/>
              </a:solidFill>
            </a:rPr>
            <a:t>ochratoxin A</a:t>
          </a:r>
          <a:r>
            <a:rPr lang="en" altLang="en-US" smtClean="0"/>
            <a:t>, </a:t>
          </a:r>
          <a:r>
            <a:rPr lang="en" altLang="en-US" i="1" smtClean="0">
              <a:solidFill>
                <a:srgbClr val="FF0000"/>
              </a:solidFill>
            </a:rPr>
            <a:t>(</a:t>
          </a:r>
          <a:r>
            <a:rPr lang="en" altLang="en-US" b="1" i="1" smtClean="0">
              <a:solidFill>
                <a:srgbClr val="FF0000"/>
              </a:solidFill>
              <a:cs typeface="Times New Roman" panose="02020603050405020304" pitchFamily="18" charset="0"/>
            </a:rPr>
            <a:t>Aristolochia clematitis</a:t>
          </a:r>
          <a:r>
            <a:rPr lang="en" altLang="en-US" b="1" smtClean="0">
              <a:solidFill>
                <a:srgbClr val="FF0000"/>
              </a:solidFill>
              <a:cs typeface="Times New Roman" panose="02020603050405020304" pitchFamily="18" charset="0"/>
            </a:rPr>
            <a:t>; wolf's foot or wolf's apple</a:t>
          </a:r>
          <a:r>
            <a:rPr lang="en" altLang="en-US" smtClean="0">
              <a:solidFill>
                <a:srgbClr val="FF0000"/>
              </a:solidFill>
              <a:cs typeface="Times New Roman" panose="02020603050405020304" pitchFamily="18" charset="0"/>
            </a:rPr>
            <a:t>),</a:t>
          </a:r>
          <a:r>
            <a:rPr lang="en" altLang="en-US" smtClean="0"/>
            <a:t> </a:t>
          </a:r>
          <a:r>
            <a:rPr lang="en" altLang="en-US" smtClean="0">
              <a:solidFill>
                <a:srgbClr val="FF0000"/>
              </a:solidFill>
            </a:rPr>
            <a:t>bacteria and viruses??, </a:t>
          </a:r>
          <a:r>
            <a:rPr lang="en" altLang="en-US" smtClean="0"/>
            <a:t>genetic factors: </a:t>
          </a:r>
          <a:r>
            <a:rPr lang="en" altLang="en-US" smtClean="0">
              <a:solidFill>
                <a:srgbClr val="FF0000"/>
              </a:solidFill>
            </a:rPr>
            <a:t>chromosome aberration???, hereditary metabolic disorders???</a:t>
          </a:r>
          <a:endParaRPr lang="en-US"/>
        </a:p>
      </dgm:t>
    </dgm:pt>
    <dgm:pt modelId="{6E9FACB7-B133-4496-949F-9C2B3BCAD5C4}" type="parTrans" cxnId="{3F809917-5B27-43A1-98FB-FC3AC12C86BC}">
      <dgm:prSet/>
      <dgm:spPr/>
      <dgm:t>
        <a:bodyPr/>
        <a:lstStyle/>
        <a:p>
          <a:endParaRPr lang="en-US"/>
        </a:p>
      </dgm:t>
    </dgm:pt>
    <dgm:pt modelId="{914A3B91-8F1D-4D75-B8CE-D0E6E9DF66E6}" type="sibTrans" cxnId="{3F809917-5B27-43A1-98FB-FC3AC12C86BC}">
      <dgm:prSet/>
      <dgm:spPr/>
      <dgm:t>
        <a:bodyPr/>
        <a:lstStyle/>
        <a:p>
          <a:endParaRPr lang="en-US"/>
        </a:p>
      </dgm:t>
    </dgm:pt>
    <dgm:pt modelId="{270A36D6-279E-46B8-A0CC-71CFB7AE3632}">
      <dgm:prSet/>
      <dgm:spPr/>
      <dgm:t>
        <a:bodyPr/>
        <a:lstStyle/>
        <a:p>
          <a:r>
            <a:rPr lang="en" altLang="en-US" smtClean="0"/>
            <a:t>Prevalence in endemic foci rarely exceeds 10% and mortality around 4%</a:t>
          </a:r>
          <a:endParaRPr lang="en-US"/>
        </a:p>
      </dgm:t>
    </dgm:pt>
    <dgm:pt modelId="{50141ED6-B4F7-4613-BE0B-B1C23E9DE859}" type="parTrans" cxnId="{65125113-451A-4512-9FBB-F257381CFA98}">
      <dgm:prSet/>
      <dgm:spPr/>
      <dgm:t>
        <a:bodyPr/>
        <a:lstStyle/>
        <a:p>
          <a:endParaRPr lang="en-US"/>
        </a:p>
      </dgm:t>
    </dgm:pt>
    <dgm:pt modelId="{FAC7C5D7-B0AE-47EC-9263-57CC6BF36197}" type="sibTrans" cxnId="{65125113-451A-4512-9FBB-F257381CFA98}">
      <dgm:prSet/>
      <dgm:spPr/>
      <dgm:t>
        <a:bodyPr/>
        <a:lstStyle/>
        <a:p>
          <a:endParaRPr lang="en-US"/>
        </a:p>
      </dgm:t>
    </dgm:pt>
    <dgm:pt modelId="{0920FB20-5869-4205-85EE-0054BBC91545}">
      <dgm:prSet/>
      <dgm:spPr/>
      <dgm:t>
        <a:bodyPr/>
        <a:lstStyle/>
        <a:p>
          <a:r>
            <a:rPr lang="en" altLang="en-US" smtClean="0"/>
            <a:t>Malignancy of uroepithelium is about 100 times higher</a:t>
          </a:r>
          <a:endParaRPr lang="en-US"/>
        </a:p>
      </dgm:t>
    </dgm:pt>
    <dgm:pt modelId="{F82CFE52-40EA-407B-A3B9-457C879A8C68}" type="parTrans" cxnId="{084F5B96-05F3-4308-959D-8C56B71D5639}">
      <dgm:prSet/>
      <dgm:spPr/>
      <dgm:t>
        <a:bodyPr/>
        <a:lstStyle/>
        <a:p>
          <a:endParaRPr lang="en-US"/>
        </a:p>
      </dgm:t>
    </dgm:pt>
    <dgm:pt modelId="{15933833-75A6-4F19-A4ED-5DC8899D2B7A}" type="sibTrans" cxnId="{084F5B96-05F3-4308-959D-8C56B71D5639}">
      <dgm:prSet/>
      <dgm:spPr/>
      <dgm:t>
        <a:bodyPr/>
        <a:lstStyle/>
        <a:p>
          <a:endParaRPr lang="en-US"/>
        </a:p>
      </dgm:t>
    </dgm:pt>
    <dgm:pt modelId="{5AA3AB95-7D5C-45D3-9602-046983C666A0}" type="pres">
      <dgm:prSet presAssocID="{122B057B-C75E-4DC0-A4D6-0B37B2B89B0A}" presName="linear" presStyleCnt="0">
        <dgm:presLayoutVars>
          <dgm:dir/>
          <dgm:animLvl val="lvl"/>
          <dgm:resizeHandles val="exact"/>
        </dgm:presLayoutVars>
      </dgm:prSet>
      <dgm:spPr/>
      <dgm:t>
        <a:bodyPr/>
        <a:lstStyle/>
        <a:p>
          <a:endParaRPr lang="en-US"/>
        </a:p>
      </dgm:t>
    </dgm:pt>
    <dgm:pt modelId="{8614311C-A1A3-4589-B199-0AB3245CD66F}" type="pres">
      <dgm:prSet presAssocID="{C2E632FF-755A-4D51-A84C-45B078FCB3D0}" presName="parentLin" presStyleCnt="0"/>
      <dgm:spPr/>
    </dgm:pt>
    <dgm:pt modelId="{A8535475-5394-4201-BA09-7F75B1EF7A93}" type="pres">
      <dgm:prSet presAssocID="{C2E632FF-755A-4D51-A84C-45B078FCB3D0}" presName="parentLeftMargin" presStyleLbl="node1" presStyleIdx="0" presStyleCnt="3"/>
      <dgm:spPr/>
      <dgm:t>
        <a:bodyPr/>
        <a:lstStyle/>
        <a:p>
          <a:endParaRPr lang="en-US"/>
        </a:p>
      </dgm:t>
    </dgm:pt>
    <dgm:pt modelId="{342FD8DC-CA9A-47DB-81CA-99C0D6972F20}" type="pres">
      <dgm:prSet presAssocID="{C2E632FF-755A-4D51-A84C-45B078FCB3D0}" presName="parentText" presStyleLbl="node1" presStyleIdx="0" presStyleCnt="3">
        <dgm:presLayoutVars>
          <dgm:chMax val="0"/>
          <dgm:bulletEnabled val="1"/>
        </dgm:presLayoutVars>
      </dgm:prSet>
      <dgm:spPr/>
      <dgm:t>
        <a:bodyPr/>
        <a:lstStyle/>
        <a:p>
          <a:endParaRPr lang="en-US"/>
        </a:p>
      </dgm:t>
    </dgm:pt>
    <dgm:pt modelId="{CCB81D87-90BA-4DC8-AEAA-4BE984A05830}" type="pres">
      <dgm:prSet presAssocID="{C2E632FF-755A-4D51-A84C-45B078FCB3D0}" presName="negativeSpace" presStyleCnt="0"/>
      <dgm:spPr/>
    </dgm:pt>
    <dgm:pt modelId="{F1380093-9AAD-4985-926C-3EB82071E354}" type="pres">
      <dgm:prSet presAssocID="{C2E632FF-755A-4D51-A84C-45B078FCB3D0}" presName="childText" presStyleLbl="conFgAcc1" presStyleIdx="0" presStyleCnt="3">
        <dgm:presLayoutVars>
          <dgm:bulletEnabled val="1"/>
        </dgm:presLayoutVars>
      </dgm:prSet>
      <dgm:spPr/>
      <dgm:t>
        <a:bodyPr/>
        <a:lstStyle/>
        <a:p>
          <a:endParaRPr lang="en-US"/>
        </a:p>
      </dgm:t>
    </dgm:pt>
    <dgm:pt modelId="{EF354C2E-3E0B-4500-8BE9-E5278DD3BF1A}" type="pres">
      <dgm:prSet presAssocID="{0FFC7563-B0A8-4E55-B8FC-85F165AC5724}" presName="spaceBetweenRectangles" presStyleCnt="0"/>
      <dgm:spPr/>
    </dgm:pt>
    <dgm:pt modelId="{D06C6636-82A2-4293-B88E-F7B92BAA9AEC}" type="pres">
      <dgm:prSet presAssocID="{E0A95BC0-9A29-42DE-B3C1-09B866B68425}" presName="parentLin" presStyleCnt="0"/>
      <dgm:spPr/>
    </dgm:pt>
    <dgm:pt modelId="{9D95F9F4-6C10-43DB-BDA3-2149FD482DB9}" type="pres">
      <dgm:prSet presAssocID="{E0A95BC0-9A29-42DE-B3C1-09B866B68425}" presName="parentLeftMargin" presStyleLbl="node1" presStyleIdx="0" presStyleCnt="3"/>
      <dgm:spPr/>
      <dgm:t>
        <a:bodyPr/>
        <a:lstStyle/>
        <a:p>
          <a:endParaRPr lang="en-US"/>
        </a:p>
      </dgm:t>
    </dgm:pt>
    <dgm:pt modelId="{09C3459A-AD2B-490E-815C-F8793A0AD21B}" type="pres">
      <dgm:prSet presAssocID="{E0A95BC0-9A29-42DE-B3C1-09B866B68425}" presName="parentText" presStyleLbl="node1" presStyleIdx="1" presStyleCnt="3">
        <dgm:presLayoutVars>
          <dgm:chMax val="0"/>
          <dgm:bulletEnabled val="1"/>
        </dgm:presLayoutVars>
      </dgm:prSet>
      <dgm:spPr/>
      <dgm:t>
        <a:bodyPr/>
        <a:lstStyle/>
        <a:p>
          <a:endParaRPr lang="en-US"/>
        </a:p>
      </dgm:t>
    </dgm:pt>
    <dgm:pt modelId="{28C9AA6A-CD9F-4866-8C16-7B4DBAA65AC9}" type="pres">
      <dgm:prSet presAssocID="{E0A95BC0-9A29-42DE-B3C1-09B866B68425}" presName="negativeSpace" presStyleCnt="0"/>
      <dgm:spPr/>
    </dgm:pt>
    <dgm:pt modelId="{01DB54AC-52E4-4F61-8EB9-046E5CD0D4FA}" type="pres">
      <dgm:prSet presAssocID="{E0A95BC0-9A29-42DE-B3C1-09B866B68425}" presName="childText" presStyleLbl="conFgAcc1" presStyleIdx="1" presStyleCnt="3">
        <dgm:presLayoutVars>
          <dgm:bulletEnabled val="1"/>
        </dgm:presLayoutVars>
      </dgm:prSet>
      <dgm:spPr/>
      <dgm:t>
        <a:bodyPr/>
        <a:lstStyle/>
        <a:p>
          <a:endParaRPr lang="en-US"/>
        </a:p>
      </dgm:t>
    </dgm:pt>
    <dgm:pt modelId="{4F42FC25-374F-4DCD-A5DF-40C37F54C6C7}" type="pres">
      <dgm:prSet presAssocID="{90400C98-B506-47D1-A19D-DF22DA6F5E66}" presName="spaceBetweenRectangles" presStyleCnt="0"/>
      <dgm:spPr/>
    </dgm:pt>
    <dgm:pt modelId="{4F5C94B5-3BB7-4EB7-B431-5EA07FF17228}" type="pres">
      <dgm:prSet presAssocID="{54F5EB66-B83D-4B2F-B613-F97E207443E5}" presName="parentLin" presStyleCnt="0"/>
      <dgm:spPr/>
    </dgm:pt>
    <dgm:pt modelId="{88C0DC0E-0E8D-4390-B55A-2AFD36012D6E}" type="pres">
      <dgm:prSet presAssocID="{54F5EB66-B83D-4B2F-B613-F97E207443E5}" presName="parentLeftMargin" presStyleLbl="node1" presStyleIdx="1" presStyleCnt="3"/>
      <dgm:spPr/>
      <dgm:t>
        <a:bodyPr/>
        <a:lstStyle/>
        <a:p>
          <a:endParaRPr lang="en-US"/>
        </a:p>
      </dgm:t>
    </dgm:pt>
    <dgm:pt modelId="{648E92CD-83EF-4086-ABCD-6CE568F98AC9}" type="pres">
      <dgm:prSet presAssocID="{54F5EB66-B83D-4B2F-B613-F97E207443E5}" presName="parentText" presStyleLbl="node1" presStyleIdx="2" presStyleCnt="3">
        <dgm:presLayoutVars>
          <dgm:chMax val="0"/>
          <dgm:bulletEnabled val="1"/>
        </dgm:presLayoutVars>
      </dgm:prSet>
      <dgm:spPr/>
      <dgm:t>
        <a:bodyPr/>
        <a:lstStyle/>
        <a:p>
          <a:endParaRPr lang="en-US"/>
        </a:p>
      </dgm:t>
    </dgm:pt>
    <dgm:pt modelId="{246B516B-59B6-46D1-85FF-42BB3116D435}" type="pres">
      <dgm:prSet presAssocID="{54F5EB66-B83D-4B2F-B613-F97E207443E5}" presName="negativeSpace" presStyleCnt="0"/>
      <dgm:spPr/>
    </dgm:pt>
    <dgm:pt modelId="{0F68BFC6-43F4-411F-8634-97B21528BC10}" type="pres">
      <dgm:prSet presAssocID="{54F5EB66-B83D-4B2F-B613-F97E207443E5}" presName="childText" presStyleLbl="conFgAcc1" presStyleIdx="2" presStyleCnt="3">
        <dgm:presLayoutVars>
          <dgm:bulletEnabled val="1"/>
        </dgm:presLayoutVars>
      </dgm:prSet>
      <dgm:spPr/>
      <dgm:t>
        <a:bodyPr/>
        <a:lstStyle/>
        <a:p>
          <a:endParaRPr lang="en-US"/>
        </a:p>
      </dgm:t>
    </dgm:pt>
  </dgm:ptLst>
  <dgm:cxnLst>
    <dgm:cxn modelId="{A3E7EF81-520D-4C0C-993A-E1B90F337BC3}" type="presOf" srcId="{122B057B-C75E-4DC0-A4D6-0B37B2B89B0A}" destId="{5AA3AB95-7D5C-45D3-9602-046983C666A0}" srcOrd="0" destOrd="0" presId="urn:microsoft.com/office/officeart/2005/8/layout/list1"/>
    <dgm:cxn modelId="{360711B8-C0A2-4D2E-AF06-466DF1480D16}" type="presOf" srcId="{C2E632FF-755A-4D51-A84C-45B078FCB3D0}" destId="{A8535475-5394-4201-BA09-7F75B1EF7A93}" srcOrd="0" destOrd="0" presId="urn:microsoft.com/office/officeart/2005/8/layout/list1"/>
    <dgm:cxn modelId="{084F5B96-05F3-4308-959D-8C56B71D5639}" srcId="{54F5EB66-B83D-4B2F-B613-F97E207443E5}" destId="{0920FB20-5869-4205-85EE-0054BBC91545}" srcOrd="0" destOrd="0" parTransId="{F82CFE52-40EA-407B-A3B9-457C879A8C68}" sibTransId="{15933833-75A6-4F19-A4ED-5DC8899D2B7A}"/>
    <dgm:cxn modelId="{E8BD062D-7ED1-4871-8770-3A784F7FE619}" type="presOf" srcId="{54F5EB66-B83D-4B2F-B613-F97E207443E5}" destId="{648E92CD-83EF-4086-ABCD-6CE568F98AC9}" srcOrd="1" destOrd="0" presId="urn:microsoft.com/office/officeart/2005/8/layout/list1"/>
    <dgm:cxn modelId="{1D8C645F-4EED-498F-A6DF-695F937F556A}" type="presOf" srcId="{E0A95BC0-9A29-42DE-B3C1-09B866B68425}" destId="{9D95F9F4-6C10-43DB-BDA3-2149FD482DB9}" srcOrd="0" destOrd="0" presId="urn:microsoft.com/office/officeart/2005/8/layout/list1"/>
    <dgm:cxn modelId="{FF4995A9-938F-4132-94EC-4D68A929B218}" type="presOf" srcId="{E0A95BC0-9A29-42DE-B3C1-09B866B68425}" destId="{09C3459A-AD2B-490E-815C-F8793A0AD21B}" srcOrd="1" destOrd="0" presId="urn:microsoft.com/office/officeart/2005/8/layout/list1"/>
    <dgm:cxn modelId="{8250FDD6-E3AD-41AB-85D7-D33F75CA30EB}" srcId="{122B057B-C75E-4DC0-A4D6-0B37B2B89B0A}" destId="{54F5EB66-B83D-4B2F-B613-F97E207443E5}" srcOrd="2" destOrd="0" parTransId="{066E3194-75E8-46BF-9CF2-5F9B920018DF}" sibTransId="{CA9273D5-B49E-45D3-9E0B-9C3654EDAAFF}"/>
    <dgm:cxn modelId="{828CBB65-E5E3-4744-8C0E-422DC80D59C7}" type="presOf" srcId="{270A36D6-279E-46B8-A0CC-71CFB7AE3632}" destId="{01DB54AC-52E4-4F61-8EB9-046E5CD0D4FA}" srcOrd="0" destOrd="0" presId="urn:microsoft.com/office/officeart/2005/8/layout/list1"/>
    <dgm:cxn modelId="{7A054989-0B5D-46D4-B0FE-37B54E5A0AA4}" type="presOf" srcId="{54F5EB66-B83D-4B2F-B613-F97E207443E5}" destId="{88C0DC0E-0E8D-4390-B55A-2AFD36012D6E}" srcOrd="0" destOrd="0" presId="urn:microsoft.com/office/officeart/2005/8/layout/list1"/>
    <dgm:cxn modelId="{65125113-451A-4512-9FBB-F257381CFA98}" srcId="{E0A95BC0-9A29-42DE-B3C1-09B866B68425}" destId="{270A36D6-279E-46B8-A0CC-71CFB7AE3632}" srcOrd="0" destOrd="0" parTransId="{50141ED6-B4F7-4613-BE0B-B1C23E9DE859}" sibTransId="{FAC7C5D7-B0AE-47EC-9263-57CC6BF36197}"/>
    <dgm:cxn modelId="{484BD175-7991-473A-837D-0CB67188A6CC}" srcId="{122B057B-C75E-4DC0-A4D6-0B37B2B89B0A}" destId="{C2E632FF-755A-4D51-A84C-45B078FCB3D0}" srcOrd="0" destOrd="0" parTransId="{6E0BD539-5818-4A42-B4FE-ECA9879295BA}" sibTransId="{0FFC7563-B0A8-4E55-B8FC-85F165AC5724}"/>
    <dgm:cxn modelId="{3F809917-5B27-43A1-98FB-FC3AC12C86BC}" srcId="{C2E632FF-755A-4D51-A84C-45B078FCB3D0}" destId="{E1AD0518-7A1C-4B15-BAC0-EE60D206E365}" srcOrd="0" destOrd="0" parTransId="{6E9FACB7-B133-4496-949F-9C2B3BCAD5C4}" sibTransId="{914A3B91-8F1D-4D75-B8CE-D0E6E9DF66E6}"/>
    <dgm:cxn modelId="{E3372035-1348-458D-B9AA-9CD319283864}" type="presOf" srcId="{C2E632FF-755A-4D51-A84C-45B078FCB3D0}" destId="{342FD8DC-CA9A-47DB-81CA-99C0D6972F20}" srcOrd="1" destOrd="0" presId="urn:microsoft.com/office/officeart/2005/8/layout/list1"/>
    <dgm:cxn modelId="{10859763-D8E7-4D0A-93BC-E6BEE0907805}" type="presOf" srcId="{E1AD0518-7A1C-4B15-BAC0-EE60D206E365}" destId="{F1380093-9AAD-4985-926C-3EB82071E354}" srcOrd="0" destOrd="0" presId="urn:microsoft.com/office/officeart/2005/8/layout/list1"/>
    <dgm:cxn modelId="{A7219678-5B1A-464E-9A71-A79C54800758}" srcId="{122B057B-C75E-4DC0-A4D6-0B37B2B89B0A}" destId="{E0A95BC0-9A29-42DE-B3C1-09B866B68425}" srcOrd="1" destOrd="0" parTransId="{3FB44572-F27B-4495-ABEB-745C11126E7B}" sibTransId="{90400C98-B506-47D1-A19D-DF22DA6F5E66}"/>
    <dgm:cxn modelId="{0A07E728-9E14-4C3D-AEF8-D3E974EF6261}" type="presOf" srcId="{0920FB20-5869-4205-85EE-0054BBC91545}" destId="{0F68BFC6-43F4-411F-8634-97B21528BC10}" srcOrd="0" destOrd="0" presId="urn:microsoft.com/office/officeart/2005/8/layout/list1"/>
    <dgm:cxn modelId="{EF879046-298E-47F8-A040-D42DA95BA300}" type="presParOf" srcId="{5AA3AB95-7D5C-45D3-9602-046983C666A0}" destId="{8614311C-A1A3-4589-B199-0AB3245CD66F}" srcOrd="0" destOrd="0" presId="urn:microsoft.com/office/officeart/2005/8/layout/list1"/>
    <dgm:cxn modelId="{693C6B17-F019-4A20-B714-73A1CB03D490}" type="presParOf" srcId="{8614311C-A1A3-4589-B199-0AB3245CD66F}" destId="{A8535475-5394-4201-BA09-7F75B1EF7A93}" srcOrd="0" destOrd="0" presId="urn:microsoft.com/office/officeart/2005/8/layout/list1"/>
    <dgm:cxn modelId="{D3C17DCF-2A35-4E28-9AAB-7AC9B20355C0}" type="presParOf" srcId="{8614311C-A1A3-4589-B199-0AB3245CD66F}" destId="{342FD8DC-CA9A-47DB-81CA-99C0D6972F20}" srcOrd="1" destOrd="0" presId="urn:microsoft.com/office/officeart/2005/8/layout/list1"/>
    <dgm:cxn modelId="{2C7146E5-9B72-4F31-80C0-E4395BF6B258}" type="presParOf" srcId="{5AA3AB95-7D5C-45D3-9602-046983C666A0}" destId="{CCB81D87-90BA-4DC8-AEAA-4BE984A05830}" srcOrd="1" destOrd="0" presId="urn:microsoft.com/office/officeart/2005/8/layout/list1"/>
    <dgm:cxn modelId="{EAC0CDFA-CD6E-47C3-92C0-B17C9119972B}" type="presParOf" srcId="{5AA3AB95-7D5C-45D3-9602-046983C666A0}" destId="{F1380093-9AAD-4985-926C-3EB82071E354}" srcOrd="2" destOrd="0" presId="urn:microsoft.com/office/officeart/2005/8/layout/list1"/>
    <dgm:cxn modelId="{21AD18FF-7683-4E99-8811-D21D8483CADF}" type="presParOf" srcId="{5AA3AB95-7D5C-45D3-9602-046983C666A0}" destId="{EF354C2E-3E0B-4500-8BE9-E5278DD3BF1A}" srcOrd="3" destOrd="0" presId="urn:microsoft.com/office/officeart/2005/8/layout/list1"/>
    <dgm:cxn modelId="{E817F8FE-91B6-45E6-B7FB-B4F27FCE6E33}" type="presParOf" srcId="{5AA3AB95-7D5C-45D3-9602-046983C666A0}" destId="{D06C6636-82A2-4293-B88E-F7B92BAA9AEC}" srcOrd="4" destOrd="0" presId="urn:microsoft.com/office/officeart/2005/8/layout/list1"/>
    <dgm:cxn modelId="{78847031-D687-47AC-84A9-345BB3B2102E}" type="presParOf" srcId="{D06C6636-82A2-4293-B88E-F7B92BAA9AEC}" destId="{9D95F9F4-6C10-43DB-BDA3-2149FD482DB9}" srcOrd="0" destOrd="0" presId="urn:microsoft.com/office/officeart/2005/8/layout/list1"/>
    <dgm:cxn modelId="{51820486-7426-4C6A-83EA-578D7DDB970E}" type="presParOf" srcId="{D06C6636-82A2-4293-B88E-F7B92BAA9AEC}" destId="{09C3459A-AD2B-490E-815C-F8793A0AD21B}" srcOrd="1" destOrd="0" presId="urn:microsoft.com/office/officeart/2005/8/layout/list1"/>
    <dgm:cxn modelId="{F07F5AF7-9F9D-4BCE-8D93-A3E64B03F8A3}" type="presParOf" srcId="{5AA3AB95-7D5C-45D3-9602-046983C666A0}" destId="{28C9AA6A-CD9F-4866-8C16-7B4DBAA65AC9}" srcOrd="5" destOrd="0" presId="urn:microsoft.com/office/officeart/2005/8/layout/list1"/>
    <dgm:cxn modelId="{48FF550F-D7FA-4A5B-B7C8-3C559331FEC7}" type="presParOf" srcId="{5AA3AB95-7D5C-45D3-9602-046983C666A0}" destId="{01DB54AC-52E4-4F61-8EB9-046E5CD0D4FA}" srcOrd="6" destOrd="0" presId="urn:microsoft.com/office/officeart/2005/8/layout/list1"/>
    <dgm:cxn modelId="{A478AAB6-9445-4CA9-91FC-24FF4BF044AE}" type="presParOf" srcId="{5AA3AB95-7D5C-45D3-9602-046983C666A0}" destId="{4F42FC25-374F-4DCD-A5DF-40C37F54C6C7}" srcOrd="7" destOrd="0" presId="urn:microsoft.com/office/officeart/2005/8/layout/list1"/>
    <dgm:cxn modelId="{486835A1-EA88-460C-AD0E-318FAED5568B}" type="presParOf" srcId="{5AA3AB95-7D5C-45D3-9602-046983C666A0}" destId="{4F5C94B5-3BB7-4EB7-B431-5EA07FF17228}" srcOrd="8" destOrd="0" presId="urn:microsoft.com/office/officeart/2005/8/layout/list1"/>
    <dgm:cxn modelId="{DB6D9768-7D07-43EF-B197-D0A97AEC7C49}" type="presParOf" srcId="{4F5C94B5-3BB7-4EB7-B431-5EA07FF17228}" destId="{88C0DC0E-0E8D-4390-B55A-2AFD36012D6E}" srcOrd="0" destOrd="0" presId="urn:microsoft.com/office/officeart/2005/8/layout/list1"/>
    <dgm:cxn modelId="{ED8D4C52-814D-4F64-8EA4-CC914EE3316D}" type="presParOf" srcId="{4F5C94B5-3BB7-4EB7-B431-5EA07FF17228}" destId="{648E92CD-83EF-4086-ABCD-6CE568F98AC9}" srcOrd="1" destOrd="0" presId="urn:microsoft.com/office/officeart/2005/8/layout/list1"/>
    <dgm:cxn modelId="{855616BA-F1A4-4B4D-A30B-6A7D479C2A99}" type="presParOf" srcId="{5AA3AB95-7D5C-45D3-9602-046983C666A0}" destId="{246B516B-59B6-46D1-85FF-42BB3116D435}" srcOrd="9" destOrd="0" presId="urn:microsoft.com/office/officeart/2005/8/layout/list1"/>
    <dgm:cxn modelId="{AE310FEC-995A-44BA-B623-A453AE08B3C3}" type="presParOf" srcId="{5AA3AB95-7D5C-45D3-9602-046983C666A0}" destId="{0F68BFC6-43F4-411F-8634-97B21528BC1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18B48AD-F821-4269-8E20-0613A8DDF51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72847BE-6D78-4DC8-9FC8-4AF866291702}">
      <dgm:prSet phldrT="[Text]" custT="1"/>
      <dgm:spPr/>
      <dgm:t>
        <a:bodyPr/>
        <a:lstStyle/>
        <a:p>
          <a:r>
            <a:rPr lang="en" sz="2500" b="1" dirty="0" smtClean="0"/>
            <a:t>Epidemiological, clinical and laboratory criteria</a:t>
          </a:r>
          <a:endParaRPr lang="en-US" sz="2500" dirty="0"/>
        </a:p>
      </dgm:t>
    </dgm:pt>
    <dgm:pt modelId="{129A4BB7-D406-4308-B98B-5F0B684A5C0F}" type="parTrans" cxnId="{5EE89478-5FE3-4F95-B305-2954A72877CD}">
      <dgm:prSet/>
      <dgm:spPr/>
      <dgm:t>
        <a:bodyPr/>
        <a:lstStyle/>
        <a:p>
          <a:endParaRPr lang="en-US"/>
        </a:p>
      </dgm:t>
    </dgm:pt>
    <dgm:pt modelId="{35E75060-BEAB-4957-875F-950BEBE46EB5}" type="sibTrans" cxnId="{5EE89478-5FE3-4F95-B305-2954A72877CD}">
      <dgm:prSet/>
      <dgm:spPr/>
      <dgm:t>
        <a:bodyPr/>
        <a:lstStyle/>
        <a:p>
          <a:endParaRPr lang="en-US"/>
        </a:p>
      </dgm:t>
    </dgm:pt>
    <dgm:pt modelId="{A04B074C-9E11-4517-95F4-4F534D28431F}">
      <dgm:prSet custT="1"/>
      <dgm:spPr/>
      <dgm:t>
        <a:bodyPr anchor="t"/>
        <a:lstStyle/>
        <a:p>
          <a:r>
            <a:rPr lang="en" sz="2300" b="0" smtClean="0">
              <a:solidFill>
                <a:schemeClr val="tx1"/>
              </a:solidFill>
            </a:rPr>
            <a:t>Farmers from </a:t>
          </a:r>
          <a:r>
            <a:rPr lang="en" sz="2300" b="0" dirty="0" smtClean="0">
              <a:solidFill>
                <a:schemeClr val="tx1"/>
              </a:solidFill>
            </a:rPr>
            <a:t>settlements with endemic nephropathy</a:t>
          </a:r>
          <a:endParaRPr lang="en-US" sz="2300" dirty="0"/>
        </a:p>
      </dgm:t>
    </dgm:pt>
    <dgm:pt modelId="{61205562-CC10-481F-8A10-E81677EF681F}" type="parTrans" cxnId="{82E1BFC1-A675-493B-BDF0-7E9D526BF980}">
      <dgm:prSet/>
      <dgm:spPr/>
      <dgm:t>
        <a:bodyPr/>
        <a:lstStyle/>
        <a:p>
          <a:endParaRPr lang="en-US"/>
        </a:p>
      </dgm:t>
    </dgm:pt>
    <dgm:pt modelId="{967E7546-26C1-48F6-AE57-0CED78A0A684}" type="sibTrans" cxnId="{82E1BFC1-A675-493B-BDF0-7E9D526BF980}">
      <dgm:prSet/>
      <dgm:spPr/>
      <dgm:t>
        <a:bodyPr/>
        <a:lstStyle/>
        <a:p>
          <a:endParaRPr lang="en-US"/>
        </a:p>
      </dgm:t>
    </dgm:pt>
    <dgm:pt modelId="{0455A1DE-5DB3-486B-80EE-A67ACF7E9F2B}">
      <dgm:prSet custT="1"/>
      <dgm:spPr/>
      <dgm:t>
        <a:bodyPr anchor="t"/>
        <a:lstStyle/>
        <a:p>
          <a:r>
            <a:rPr lang="en" sz="2300" b="0" dirty="0" smtClean="0">
              <a:solidFill>
                <a:schemeClr val="tx1"/>
              </a:solidFill>
            </a:rPr>
            <a:t>Positive family history of </a:t>
          </a:r>
          <a:r>
            <a:rPr lang="en" sz="2300" b="0" smtClean="0">
              <a:solidFill>
                <a:schemeClr val="tx1"/>
              </a:solidFill>
            </a:rPr>
            <a:t>endemic nephropathy</a:t>
          </a:r>
          <a:endParaRPr lang="en" sz="2300" b="0" dirty="0" smtClean="0">
            <a:solidFill>
              <a:schemeClr val="tx1"/>
            </a:solidFill>
          </a:endParaRPr>
        </a:p>
      </dgm:t>
    </dgm:pt>
    <dgm:pt modelId="{9D7B2FB4-BA34-4B0D-A752-61F12569DC68}" type="parTrans" cxnId="{37534C5A-540F-46A4-9310-C02A52F23E56}">
      <dgm:prSet/>
      <dgm:spPr/>
      <dgm:t>
        <a:bodyPr/>
        <a:lstStyle/>
        <a:p>
          <a:endParaRPr lang="en-US"/>
        </a:p>
      </dgm:t>
    </dgm:pt>
    <dgm:pt modelId="{EDCA242E-9FAC-4BE9-B20A-499BDDD2C217}" type="sibTrans" cxnId="{37534C5A-540F-46A4-9310-C02A52F23E56}">
      <dgm:prSet/>
      <dgm:spPr/>
      <dgm:t>
        <a:bodyPr/>
        <a:lstStyle/>
        <a:p>
          <a:endParaRPr lang="en-US"/>
        </a:p>
      </dgm:t>
    </dgm:pt>
    <dgm:pt modelId="{84FF1B7F-4ED7-41A0-88F0-CDD289DC63D6}">
      <dgm:prSet custT="1"/>
      <dgm:spPr/>
      <dgm:t>
        <a:bodyPr anchor="t"/>
        <a:lstStyle/>
        <a:p>
          <a:r>
            <a:rPr lang="en" sz="2300" b="0" dirty="0" smtClean="0">
              <a:solidFill>
                <a:schemeClr val="tx1"/>
              </a:solidFill>
            </a:rPr>
            <a:t>Low specific gravity of urine</a:t>
          </a:r>
        </a:p>
      </dgm:t>
    </dgm:pt>
    <dgm:pt modelId="{9233A0B4-0E3E-49D5-B6F5-A4CD73BD2FD3}" type="parTrans" cxnId="{BD37D866-9CE4-411A-985F-744B950ABC56}">
      <dgm:prSet/>
      <dgm:spPr/>
      <dgm:t>
        <a:bodyPr/>
        <a:lstStyle/>
        <a:p>
          <a:endParaRPr lang="en-US"/>
        </a:p>
      </dgm:t>
    </dgm:pt>
    <dgm:pt modelId="{427C768A-9B2F-4F07-BC9F-BE9EADDF8768}" type="sibTrans" cxnId="{BD37D866-9CE4-411A-985F-744B950ABC56}">
      <dgm:prSet/>
      <dgm:spPr/>
      <dgm:t>
        <a:bodyPr/>
        <a:lstStyle/>
        <a:p>
          <a:endParaRPr lang="en-US"/>
        </a:p>
      </dgm:t>
    </dgm:pt>
    <dgm:pt modelId="{91C91A63-F309-4733-869B-FC906F5CBD47}">
      <dgm:prSet custT="1"/>
      <dgm:spPr/>
      <dgm:t>
        <a:bodyPr anchor="t"/>
        <a:lstStyle/>
        <a:p>
          <a:r>
            <a:rPr lang="en" sz="2300" b="0" dirty="0" smtClean="0">
              <a:solidFill>
                <a:schemeClr val="tx1"/>
              </a:solidFill>
            </a:rPr>
            <a:t>Early onset of normochromic or hypochromic anemia</a:t>
          </a:r>
        </a:p>
      </dgm:t>
    </dgm:pt>
    <dgm:pt modelId="{5D8EBC5E-3CED-4ED5-9967-ABAADACF9E39}" type="parTrans" cxnId="{FAC9C314-ED9E-4B52-89D9-3011FC63BD94}">
      <dgm:prSet/>
      <dgm:spPr/>
      <dgm:t>
        <a:bodyPr/>
        <a:lstStyle/>
        <a:p>
          <a:endParaRPr lang="en-US"/>
        </a:p>
      </dgm:t>
    </dgm:pt>
    <dgm:pt modelId="{856F7BB6-F18C-4D4D-91C8-7312B6BA3F40}" type="sibTrans" cxnId="{FAC9C314-ED9E-4B52-89D9-3011FC63BD94}">
      <dgm:prSet/>
      <dgm:spPr/>
      <dgm:t>
        <a:bodyPr/>
        <a:lstStyle/>
        <a:p>
          <a:endParaRPr lang="en-US"/>
        </a:p>
      </dgm:t>
    </dgm:pt>
    <dgm:pt modelId="{C5D8FF7B-9F9F-4DF6-B86A-771A142337FE}">
      <dgm:prSet custT="1"/>
      <dgm:spPr/>
      <dgm:t>
        <a:bodyPr anchor="t"/>
        <a:lstStyle/>
        <a:p>
          <a:r>
            <a:rPr lang="en" sz="2300" b="0" dirty="0" smtClean="0">
              <a:solidFill>
                <a:schemeClr val="tx1"/>
              </a:solidFill>
            </a:rPr>
            <a:t>Increase in concentration of urea and creatinine</a:t>
          </a:r>
        </a:p>
      </dgm:t>
    </dgm:pt>
    <dgm:pt modelId="{D4AF269F-A997-4A8E-A428-39B294565EAB}" type="parTrans" cxnId="{90A5962E-2619-43A5-A22A-C2EC3CD4B1FB}">
      <dgm:prSet/>
      <dgm:spPr/>
      <dgm:t>
        <a:bodyPr/>
        <a:lstStyle/>
        <a:p>
          <a:endParaRPr lang="en-US"/>
        </a:p>
      </dgm:t>
    </dgm:pt>
    <dgm:pt modelId="{9822B708-D867-4412-8A5A-00BC57DE3BD2}" type="sibTrans" cxnId="{90A5962E-2619-43A5-A22A-C2EC3CD4B1FB}">
      <dgm:prSet/>
      <dgm:spPr/>
      <dgm:t>
        <a:bodyPr/>
        <a:lstStyle/>
        <a:p>
          <a:endParaRPr lang="en-US"/>
        </a:p>
      </dgm:t>
    </dgm:pt>
    <dgm:pt modelId="{FFF63705-C71F-46A3-AC7A-13F661FAB427}">
      <dgm:prSet custT="1"/>
      <dgm:spPr/>
      <dgm:t>
        <a:bodyPr anchor="t"/>
        <a:lstStyle/>
        <a:p>
          <a:r>
            <a:rPr lang="en" sz="2300" b="0" smtClean="0">
              <a:solidFill>
                <a:schemeClr val="tx1"/>
              </a:solidFill>
            </a:rPr>
            <a:t>Simetrically </a:t>
          </a:r>
          <a:r>
            <a:rPr lang="en" sz="2300" b="0" dirty="0" smtClean="0">
              <a:solidFill>
                <a:schemeClr val="tx1"/>
              </a:solidFill>
            </a:rPr>
            <a:t>reduced kidneys</a:t>
          </a:r>
        </a:p>
      </dgm:t>
    </dgm:pt>
    <dgm:pt modelId="{D6D9C6D7-1120-4468-8892-2B85268A3A93}" type="parTrans" cxnId="{FD49C71B-27F4-4EDD-80D6-9288933F7F54}">
      <dgm:prSet/>
      <dgm:spPr/>
      <dgm:t>
        <a:bodyPr/>
        <a:lstStyle/>
        <a:p>
          <a:endParaRPr lang="en-US"/>
        </a:p>
      </dgm:t>
    </dgm:pt>
    <dgm:pt modelId="{63E50422-24DF-42ED-B4D4-5740AC2ACE25}" type="sibTrans" cxnId="{FD49C71B-27F4-4EDD-80D6-9288933F7F54}">
      <dgm:prSet/>
      <dgm:spPr/>
      <dgm:t>
        <a:bodyPr/>
        <a:lstStyle/>
        <a:p>
          <a:endParaRPr lang="en-US"/>
        </a:p>
      </dgm:t>
    </dgm:pt>
    <dgm:pt modelId="{550461EF-CED8-44B6-95D4-CCD743AED586}">
      <dgm:prSet custT="1"/>
      <dgm:spPr/>
      <dgm:t>
        <a:bodyPr anchor="t"/>
        <a:lstStyle/>
        <a:p>
          <a:r>
            <a:rPr lang="en" sz="2300" dirty="0" smtClean="0">
              <a:solidFill>
                <a:schemeClr val="tx1"/>
              </a:solidFill>
            </a:rPr>
            <a:t>The onset of the disease is insidious, symptoms appear only with the appearance of </a:t>
          </a:r>
          <a:r>
            <a:rPr lang="en" sz="2300" smtClean="0">
              <a:solidFill>
                <a:schemeClr val="tx1"/>
              </a:solidFill>
            </a:rPr>
            <a:t>global CKD</a:t>
          </a:r>
          <a:endParaRPr lang="en" sz="2300" dirty="0" smtClean="0">
            <a:solidFill>
              <a:schemeClr val="tx1"/>
            </a:solidFill>
          </a:endParaRPr>
        </a:p>
      </dgm:t>
    </dgm:pt>
    <dgm:pt modelId="{0AACD55F-09E1-4AAD-B8CB-884A354F557A}" type="parTrans" cxnId="{35077DBE-8AD5-4469-BDCA-230FFDCD442F}">
      <dgm:prSet/>
      <dgm:spPr/>
      <dgm:t>
        <a:bodyPr/>
        <a:lstStyle/>
        <a:p>
          <a:endParaRPr lang="en-US"/>
        </a:p>
      </dgm:t>
    </dgm:pt>
    <dgm:pt modelId="{D9202B71-4E67-480B-9849-6DB869413A66}" type="sibTrans" cxnId="{35077DBE-8AD5-4469-BDCA-230FFDCD442F}">
      <dgm:prSet/>
      <dgm:spPr/>
      <dgm:t>
        <a:bodyPr/>
        <a:lstStyle/>
        <a:p>
          <a:endParaRPr lang="en-US"/>
        </a:p>
      </dgm:t>
    </dgm:pt>
    <dgm:pt modelId="{FE43560E-824F-4C99-A6CE-ECA568A5BAD3}">
      <dgm:prSet custT="1"/>
      <dgm:spPr/>
      <dgm:t>
        <a:bodyPr anchor="t"/>
        <a:lstStyle/>
        <a:p>
          <a:r>
            <a:rPr lang="en" sz="2300" dirty="0" smtClean="0">
              <a:solidFill>
                <a:schemeClr val="tx1"/>
              </a:solidFill>
            </a:rPr>
            <a:t>Objective findings are uncharacteristic (pale or pale-gray color of the face with a copper tint, xanthosis of the palms and soles )</a:t>
          </a:r>
          <a:endParaRPr lang="sr-Latn-CS" sz="2300" dirty="0" smtClean="0">
            <a:solidFill>
              <a:schemeClr val="tx1"/>
            </a:solidFill>
          </a:endParaRPr>
        </a:p>
      </dgm:t>
    </dgm:pt>
    <dgm:pt modelId="{17866FB2-B98F-495D-A3B0-4366C60305BD}" type="parTrans" cxnId="{7D9C5719-7D41-4352-8826-BC82F6D2C4D1}">
      <dgm:prSet/>
      <dgm:spPr/>
      <dgm:t>
        <a:bodyPr/>
        <a:lstStyle/>
        <a:p>
          <a:endParaRPr lang="en-US"/>
        </a:p>
      </dgm:t>
    </dgm:pt>
    <dgm:pt modelId="{B3D91B16-0769-459B-B73E-C33B417D5653}" type="sibTrans" cxnId="{7D9C5719-7D41-4352-8826-BC82F6D2C4D1}">
      <dgm:prSet/>
      <dgm:spPr/>
      <dgm:t>
        <a:bodyPr/>
        <a:lstStyle/>
        <a:p>
          <a:endParaRPr lang="en-US"/>
        </a:p>
      </dgm:t>
    </dgm:pt>
    <dgm:pt modelId="{171233C6-948F-4637-BAD9-D07C17BF3BCF}">
      <dgm:prSet custT="1"/>
      <dgm:spPr/>
      <dgm:t>
        <a:bodyPr anchor="t"/>
        <a:lstStyle/>
        <a:p>
          <a:r>
            <a:rPr lang="en" sz="2300" dirty="0" smtClean="0">
              <a:solidFill>
                <a:schemeClr val="tx1"/>
              </a:solidFill>
            </a:rPr>
            <a:t>Patients </a:t>
          </a:r>
          <a:r>
            <a:rPr lang="en" sz="2300" smtClean="0">
              <a:solidFill>
                <a:schemeClr val="tx1"/>
              </a:solidFill>
            </a:rPr>
            <a:t>with KEN </a:t>
          </a:r>
          <a:r>
            <a:rPr lang="en" sz="2300" dirty="0" smtClean="0">
              <a:solidFill>
                <a:schemeClr val="tx1"/>
              </a:solidFill>
            </a:rPr>
            <a:t>are usually normotensive or with mildly elevated HTA in an advanced stage </a:t>
          </a:r>
          <a:r>
            <a:rPr lang="en" sz="2300" smtClean="0">
              <a:solidFill>
                <a:schemeClr val="tx1"/>
              </a:solidFill>
            </a:rPr>
            <a:t>of KF</a:t>
          </a:r>
          <a:endParaRPr lang="sr-Latn-CS" sz="2300" b="0" dirty="0">
            <a:solidFill>
              <a:schemeClr val="tx1"/>
            </a:solidFill>
          </a:endParaRPr>
        </a:p>
      </dgm:t>
    </dgm:pt>
    <dgm:pt modelId="{0CC78882-5BBD-41BD-A835-3C09C36C2AE9}" type="parTrans" cxnId="{9964BEFC-9EF3-40BD-AD0F-C31E555C0D6B}">
      <dgm:prSet/>
      <dgm:spPr/>
      <dgm:t>
        <a:bodyPr/>
        <a:lstStyle/>
        <a:p>
          <a:endParaRPr lang="en-US"/>
        </a:p>
      </dgm:t>
    </dgm:pt>
    <dgm:pt modelId="{EC04C2A2-C781-42F2-BE21-682291AC6420}" type="sibTrans" cxnId="{9964BEFC-9EF3-40BD-AD0F-C31E555C0D6B}">
      <dgm:prSet/>
      <dgm:spPr/>
      <dgm:t>
        <a:bodyPr/>
        <a:lstStyle/>
        <a:p>
          <a:endParaRPr lang="en-US"/>
        </a:p>
      </dgm:t>
    </dgm:pt>
    <dgm:pt modelId="{2D74A657-26A3-49D1-8CDB-C15E62679155}">
      <dgm:prSet custT="1"/>
      <dgm:spPr/>
      <dgm:t>
        <a:bodyPr anchor="t"/>
        <a:lstStyle/>
        <a:p>
          <a:r>
            <a:rPr lang="en" sz="2300" b="0" smtClean="0">
              <a:solidFill>
                <a:schemeClr val="tx1"/>
              </a:solidFill>
            </a:rPr>
            <a:t>Mild proteinuria</a:t>
          </a:r>
          <a:endParaRPr lang="en" sz="2300" b="0" dirty="0" smtClean="0">
            <a:solidFill>
              <a:schemeClr val="tx1"/>
            </a:solidFill>
          </a:endParaRPr>
        </a:p>
      </dgm:t>
    </dgm:pt>
    <dgm:pt modelId="{43330BC8-BA93-443D-940F-23E7213979DA}" type="parTrans" cxnId="{5FA8E6BB-AB8C-4D9C-BBA0-888C9CC1BFBB}">
      <dgm:prSet/>
      <dgm:spPr/>
    </dgm:pt>
    <dgm:pt modelId="{F7FBD289-6199-404F-9673-286FF5ED2521}" type="sibTrans" cxnId="{5FA8E6BB-AB8C-4D9C-BBA0-888C9CC1BFBB}">
      <dgm:prSet/>
      <dgm:spPr/>
    </dgm:pt>
    <dgm:pt modelId="{7F641498-118B-4938-A37D-BBDD088BAFE9}" type="pres">
      <dgm:prSet presAssocID="{D18B48AD-F821-4269-8E20-0613A8DDF511}" presName="linear" presStyleCnt="0">
        <dgm:presLayoutVars>
          <dgm:dir/>
          <dgm:animLvl val="lvl"/>
          <dgm:resizeHandles val="exact"/>
        </dgm:presLayoutVars>
      </dgm:prSet>
      <dgm:spPr/>
      <dgm:t>
        <a:bodyPr/>
        <a:lstStyle/>
        <a:p>
          <a:endParaRPr lang="en-US"/>
        </a:p>
      </dgm:t>
    </dgm:pt>
    <dgm:pt modelId="{F828A26A-C531-472F-9A8E-463AA30F6F3B}" type="pres">
      <dgm:prSet presAssocID="{E72847BE-6D78-4DC8-9FC8-4AF866291702}" presName="parentLin" presStyleCnt="0"/>
      <dgm:spPr/>
    </dgm:pt>
    <dgm:pt modelId="{AB16987A-F7ED-4A30-815C-388BB2C368DB}" type="pres">
      <dgm:prSet presAssocID="{E72847BE-6D78-4DC8-9FC8-4AF866291702}" presName="parentLeftMargin" presStyleLbl="node1" presStyleIdx="0" presStyleCnt="1"/>
      <dgm:spPr/>
      <dgm:t>
        <a:bodyPr/>
        <a:lstStyle/>
        <a:p>
          <a:endParaRPr lang="en-US"/>
        </a:p>
      </dgm:t>
    </dgm:pt>
    <dgm:pt modelId="{0D9147FC-79A3-4A45-B573-24DD80A2F796}" type="pres">
      <dgm:prSet presAssocID="{E72847BE-6D78-4DC8-9FC8-4AF866291702}" presName="parentText" presStyleLbl="node1" presStyleIdx="0" presStyleCnt="1" custScaleX="158942" custScaleY="42054" custLinFactNeighborX="-81522" custLinFactNeighborY="-35348">
        <dgm:presLayoutVars>
          <dgm:chMax val="0"/>
          <dgm:bulletEnabled val="1"/>
        </dgm:presLayoutVars>
      </dgm:prSet>
      <dgm:spPr/>
      <dgm:t>
        <a:bodyPr/>
        <a:lstStyle/>
        <a:p>
          <a:endParaRPr lang="en-US"/>
        </a:p>
      </dgm:t>
    </dgm:pt>
    <dgm:pt modelId="{59179783-F38B-4451-A3D6-CCAECF8E53B2}" type="pres">
      <dgm:prSet presAssocID="{E72847BE-6D78-4DC8-9FC8-4AF866291702}" presName="negativeSpace" presStyleCnt="0"/>
      <dgm:spPr/>
    </dgm:pt>
    <dgm:pt modelId="{69983F96-8BD9-4BDC-96C0-8AE8803F94FD}" type="pres">
      <dgm:prSet presAssocID="{E72847BE-6D78-4DC8-9FC8-4AF866291702}" presName="childText" presStyleLbl="conFgAcc1" presStyleIdx="0" presStyleCnt="1" custScaleY="86582" custLinFactNeighborY="23991">
        <dgm:presLayoutVars>
          <dgm:bulletEnabled val="1"/>
        </dgm:presLayoutVars>
      </dgm:prSet>
      <dgm:spPr/>
      <dgm:t>
        <a:bodyPr/>
        <a:lstStyle/>
        <a:p>
          <a:endParaRPr lang="en-US"/>
        </a:p>
      </dgm:t>
    </dgm:pt>
  </dgm:ptLst>
  <dgm:cxnLst>
    <dgm:cxn modelId="{5EE89478-5FE3-4F95-B305-2954A72877CD}" srcId="{D18B48AD-F821-4269-8E20-0613A8DDF511}" destId="{E72847BE-6D78-4DC8-9FC8-4AF866291702}" srcOrd="0" destOrd="0" parTransId="{129A4BB7-D406-4308-B98B-5F0B684A5C0F}" sibTransId="{35E75060-BEAB-4957-875F-950BEBE46EB5}"/>
    <dgm:cxn modelId="{37534C5A-540F-46A4-9310-C02A52F23E56}" srcId="{E72847BE-6D78-4DC8-9FC8-4AF866291702}" destId="{0455A1DE-5DB3-486B-80EE-A67ACF7E9F2B}" srcOrd="1" destOrd="0" parTransId="{9D7B2FB4-BA34-4B0D-A752-61F12569DC68}" sibTransId="{EDCA242E-9FAC-4BE9-B20A-499BDDD2C217}"/>
    <dgm:cxn modelId="{FD49C71B-27F4-4EDD-80D6-9288933F7F54}" srcId="{E72847BE-6D78-4DC8-9FC8-4AF866291702}" destId="{FFF63705-C71F-46A3-AC7A-13F661FAB427}" srcOrd="6" destOrd="0" parTransId="{D6D9C6D7-1120-4468-8892-2B85268A3A93}" sibTransId="{63E50422-24DF-42ED-B4D4-5740AC2ACE25}"/>
    <dgm:cxn modelId="{4AD99B27-7FAC-4599-9729-C63DB6E9385F}" type="presOf" srcId="{84FF1B7F-4ED7-41A0-88F0-CDD289DC63D6}" destId="{69983F96-8BD9-4BDC-96C0-8AE8803F94FD}" srcOrd="0" destOrd="3" presId="urn:microsoft.com/office/officeart/2005/8/layout/list1"/>
    <dgm:cxn modelId="{6E42EA13-EFC9-4056-9124-778BA6FC3279}" type="presOf" srcId="{A04B074C-9E11-4517-95F4-4F534D28431F}" destId="{69983F96-8BD9-4BDC-96C0-8AE8803F94FD}" srcOrd="0" destOrd="0" presId="urn:microsoft.com/office/officeart/2005/8/layout/list1"/>
    <dgm:cxn modelId="{BD37D866-9CE4-411A-985F-744B950ABC56}" srcId="{E72847BE-6D78-4DC8-9FC8-4AF866291702}" destId="{84FF1B7F-4ED7-41A0-88F0-CDD289DC63D6}" srcOrd="3" destOrd="0" parTransId="{9233A0B4-0E3E-49D5-B6F5-A4CD73BD2FD3}" sibTransId="{427C768A-9B2F-4F07-BC9F-BE9EADDF8768}"/>
    <dgm:cxn modelId="{1E4F89FF-CB18-40AF-B728-87C4F3996033}" type="presOf" srcId="{E72847BE-6D78-4DC8-9FC8-4AF866291702}" destId="{0D9147FC-79A3-4A45-B573-24DD80A2F796}" srcOrd="1" destOrd="0" presId="urn:microsoft.com/office/officeart/2005/8/layout/list1"/>
    <dgm:cxn modelId="{82E1BFC1-A675-493B-BDF0-7E9D526BF980}" srcId="{E72847BE-6D78-4DC8-9FC8-4AF866291702}" destId="{A04B074C-9E11-4517-95F4-4F534D28431F}" srcOrd="0" destOrd="0" parTransId="{61205562-CC10-481F-8A10-E81677EF681F}" sibTransId="{967E7546-26C1-48F6-AE57-0CED78A0A684}"/>
    <dgm:cxn modelId="{3048BF16-E05D-4A06-9CE2-6B9849EC1DA6}" type="presOf" srcId="{550461EF-CED8-44B6-95D4-CCD743AED586}" destId="{69983F96-8BD9-4BDC-96C0-8AE8803F94FD}" srcOrd="0" destOrd="7" presId="urn:microsoft.com/office/officeart/2005/8/layout/list1"/>
    <dgm:cxn modelId="{35077DBE-8AD5-4469-BDCA-230FFDCD442F}" srcId="{E72847BE-6D78-4DC8-9FC8-4AF866291702}" destId="{550461EF-CED8-44B6-95D4-CCD743AED586}" srcOrd="7" destOrd="0" parTransId="{0AACD55F-09E1-4AAD-B8CB-884A354F557A}" sibTransId="{D9202B71-4E67-480B-9849-6DB869413A66}"/>
    <dgm:cxn modelId="{00C4EFBC-EC98-437F-8A39-E005D9AE95E9}" type="presOf" srcId="{E72847BE-6D78-4DC8-9FC8-4AF866291702}" destId="{AB16987A-F7ED-4A30-815C-388BB2C368DB}" srcOrd="0" destOrd="0" presId="urn:microsoft.com/office/officeart/2005/8/layout/list1"/>
    <dgm:cxn modelId="{FAC9C314-ED9E-4B52-89D9-3011FC63BD94}" srcId="{E72847BE-6D78-4DC8-9FC8-4AF866291702}" destId="{91C91A63-F309-4733-869B-FC906F5CBD47}" srcOrd="4" destOrd="0" parTransId="{5D8EBC5E-3CED-4ED5-9967-ABAADACF9E39}" sibTransId="{856F7BB6-F18C-4D4D-91C8-7312B6BA3F40}"/>
    <dgm:cxn modelId="{5FA8E6BB-AB8C-4D9C-BBA0-888C9CC1BFBB}" srcId="{E72847BE-6D78-4DC8-9FC8-4AF866291702}" destId="{2D74A657-26A3-49D1-8CDB-C15E62679155}" srcOrd="2" destOrd="0" parTransId="{43330BC8-BA93-443D-940F-23E7213979DA}" sibTransId="{F7FBD289-6199-404F-9673-286FF5ED2521}"/>
    <dgm:cxn modelId="{563FF78C-EF4A-41E7-A933-CF51A2242C93}" type="presOf" srcId="{FFF63705-C71F-46A3-AC7A-13F661FAB427}" destId="{69983F96-8BD9-4BDC-96C0-8AE8803F94FD}" srcOrd="0" destOrd="6" presId="urn:microsoft.com/office/officeart/2005/8/layout/list1"/>
    <dgm:cxn modelId="{90A5962E-2619-43A5-A22A-C2EC3CD4B1FB}" srcId="{E72847BE-6D78-4DC8-9FC8-4AF866291702}" destId="{C5D8FF7B-9F9F-4DF6-B86A-771A142337FE}" srcOrd="5" destOrd="0" parTransId="{D4AF269F-A997-4A8E-A428-39B294565EAB}" sibTransId="{9822B708-D867-4412-8A5A-00BC57DE3BD2}"/>
    <dgm:cxn modelId="{AD878ED5-82B3-484A-89CE-95732822BE7E}" type="presOf" srcId="{FE43560E-824F-4C99-A6CE-ECA568A5BAD3}" destId="{69983F96-8BD9-4BDC-96C0-8AE8803F94FD}" srcOrd="0" destOrd="8" presId="urn:microsoft.com/office/officeart/2005/8/layout/list1"/>
    <dgm:cxn modelId="{07946805-5E8D-4C63-972F-6A9FD3CFFF6D}" type="presOf" srcId="{2D74A657-26A3-49D1-8CDB-C15E62679155}" destId="{69983F96-8BD9-4BDC-96C0-8AE8803F94FD}" srcOrd="0" destOrd="2" presId="urn:microsoft.com/office/officeart/2005/8/layout/list1"/>
    <dgm:cxn modelId="{281BF78A-6A1D-43F8-95EF-2C4429FB91F3}" type="presOf" srcId="{C5D8FF7B-9F9F-4DF6-B86A-771A142337FE}" destId="{69983F96-8BD9-4BDC-96C0-8AE8803F94FD}" srcOrd="0" destOrd="5" presId="urn:microsoft.com/office/officeart/2005/8/layout/list1"/>
    <dgm:cxn modelId="{AD9550FB-0A49-4166-9431-C0F9A72B9ACC}" type="presOf" srcId="{171233C6-948F-4637-BAD9-D07C17BF3BCF}" destId="{69983F96-8BD9-4BDC-96C0-8AE8803F94FD}" srcOrd="0" destOrd="9" presId="urn:microsoft.com/office/officeart/2005/8/layout/list1"/>
    <dgm:cxn modelId="{7D9C5719-7D41-4352-8826-BC82F6D2C4D1}" srcId="{E72847BE-6D78-4DC8-9FC8-4AF866291702}" destId="{FE43560E-824F-4C99-A6CE-ECA568A5BAD3}" srcOrd="8" destOrd="0" parTransId="{17866FB2-B98F-495D-A3B0-4366C60305BD}" sibTransId="{B3D91B16-0769-459B-B73E-C33B417D5653}"/>
    <dgm:cxn modelId="{9964BEFC-9EF3-40BD-AD0F-C31E555C0D6B}" srcId="{E72847BE-6D78-4DC8-9FC8-4AF866291702}" destId="{171233C6-948F-4637-BAD9-D07C17BF3BCF}" srcOrd="9" destOrd="0" parTransId="{0CC78882-5BBD-41BD-A835-3C09C36C2AE9}" sibTransId="{EC04C2A2-C781-42F2-BE21-682291AC6420}"/>
    <dgm:cxn modelId="{BC2EB9DF-502C-42A8-8294-D6BCE6358BEA}" type="presOf" srcId="{91C91A63-F309-4733-869B-FC906F5CBD47}" destId="{69983F96-8BD9-4BDC-96C0-8AE8803F94FD}" srcOrd="0" destOrd="4" presId="urn:microsoft.com/office/officeart/2005/8/layout/list1"/>
    <dgm:cxn modelId="{9795F94B-A3EF-47E2-B662-A19C5D5A800F}" type="presOf" srcId="{0455A1DE-5DB3-486B-80EE-A67ACF7E9F2B}" destId="{69983F96-8BD9-4BDC-96C0-8AE8803F94FD}" srcOrd="0" destOrd="1" presId="urn:microsoft.com/office/officeart/2005/8/layout/list1"/>
    <dgm:cxn modelId="{D587C0AB-E070-4390-B046-8D7D5D1DA6D9}" type="presOf" srcId="{D18B48AD-F821-4269-8E20-0613A8DDF511}" destId="{7F641498-118B-4938-A37D-BBDD088BAFE9}" srcOrd="0" destOrd="0" presId="urn:microsoft.com/office/officeart/2005/8/layout/list1"/>
    <dgm:cxn modelId="{30A4F389-C888-4BA6-B129-2F874FB1330A}" type="presParOf" srcId="{7F641498-118B-4938-A37D-BBDD088BAFE9}" destId="{F828A26A-C531-472F-9A8E-463AA30F6F3B}" srcOrd="0" destOrd="0" presId="urn:microsoft.com/office/officeart/2005/8/layout/list1"/>
    <dgm:cxn modelId="{13A88DF2-54A3-4F47-8A46-04D91B77C8BE}" type="presParOf" srcId="{F828A26A-C531-472F-9A8E-463AA30F6F3B}" destId="{AB16987A-F7ED-4A30-815C-388BB2C368DB}" srcOrd="0" destOrd="0" presId="urn:microsoft.com/office/officeart/2005/8/layout/list1"/>
    <dgm:cxn modelId="{A49FC94F-ABA9-4EAD-83CA-6F9CE24BA6BF}" type="presParOf" srcId="{F828A26A-C531-472F-9A8E-463AA30F6F3B}" destId="{0D9147FC-79A3-4A45-B573-24DD80A2F796}" srcOrd="1" destOrd="0" presId="urn:microsoft.com/office/officeart/2005/8/layout/list1"/>
    <dgm:cxn modelId="{65701F1E-2AF6-4F11-B7A5-C86CCF41E2AB}" type="presParOf" srcId="{7F641498-118B-4938-A37D-BBDD088BAFE9}" destId="{59179783-F38B-4451-A3D6-CCAECF8E53B2}" srcOrd="1" destOrd="0" presId="urn:microsoft.com/office/officeart/2005/8/layout/list1"/>
    <dgm:cxn modelId="{24EFA354-7B9F-457F-AFBD-E73DFE38887E}" type="presParOf" srcId="{7F641498-118B-4938-A37D-BBDD088BAFE9}" destId="{69983F96-8BD9-4BDC-96C0-8AE8803F94FD}"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18B48AD-F821-4269-8E20-0613A8DDF51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72847BE-6D78-4DC8-9FC8-4AF866291702}">
      <dgm:prSet phldrT="[Text]" custT="1"/>
      <dgm:spPr/>
      <dgm:t>
        <a:bodyPr/>
        <a:lstStyle/>
        <a:p>
          <a:r>
            <a:rPr lang="en" sz="2700" b="1" dirty="0" smtClean="0"/>
            <a:t>Epidemiological, clinical and laboratory criteria</a:t>
          </a:r>
          <a:endParaRPr lang="en-US" sz="2700" dirty="0"/>
        </a:p>
      </dgm:t>
    </dgm:pt>
    <dgm:pt modelId="{129A4BB7-D406-4308-B98B-5F0B684A5C0F}" type="parTrans" cxnId="{5EE89478-5FE3-4F95-B305-2954A72877CD}">
      <dgm:prSet/>
      <dgm:spPr/>
      <dgm:t>
        <a:bodyPr/>
        <a:lstStyle/>
        <a:p>
          <a:endParaRPr lang="en-US"/>
        </a:p>
      </dgm:t>
    </dgm:pt>
    <dgm:pt modelId="{35E75060-BEAB-4957-875F-950BEBE46EB5}" type="sibTrans" cxnId="{5EE89478-5FE3-4F95-B305-2954A72877CD}">
      <dgm:prSet/>
      <dgm:spPr/>
      <dgm:t>
        <a:bodyPr/>
        <a:lstStyle/>
        <a:p>
          <a:endParaRPr lang="en-US"/>
        </a:p>
      </dgm:t>
    </dgm:pt>
    <dgm:pt modelId="{A04B074C-9E11-4517-95F4-4F534D28431F}">
      <dgm:prSet custT="1"/>
      <dgm:spPr/>
      <dgm:t>
        <a:bodyPr/>
        <a:lstStyle/>
        <a:p>
          <a:r>
            <a:rPr lang="en" sz="2000" b="0" dirty="0" smtClean="0">
              <a:solidFill>
                <a:schemeClr val="tx1"/>
              </a:solidFill>
            </a:rPr>
            <a:t>from settlements with endemic nephropathy</a:t>
          </a:r>
          <a:endParaRPr lang="en-US" sz="2000" dirty="0"/>
        </a:p>
      </dgm:t>
    </dgm:pt>
    <dgm:pt modelId="{61205562-CC10-481F-8A10-E81677EF681F}" type="parTrans" cxnId="{82E1BFC1-A675-493B-BDF0-7E9D526BF980}">
      <dgm:prSet/>
      <dgm:spPr/>
      <dgm:t>
        <a:bodyPr/>
        <a:lstStyle/>
        <a:p>
          <a:endParaRPr lang="en-US"/>
        </a:p>
      </dgm:t>
    </dgm:pt>
    <dgm:pt modelId="{967E7546-26C1-48F6-AE57-0CED78A0A684}" type="sibTrans" cxnId="{82E1BFC1-A675-493B-BDF0-7E9D526BF980}">
      <dgm:prSet/>
      <dgm:spPr/>
      <dgm:t>
        <a:bodyPr/>
        <a:lstStyle/>
        <a:p>
          <a:endParaRPr lang="en-US"/>
        </a:p>
      </dgm:t>
    </dgm:pt>
    <dgm:pt modelId="{0455A1DE-5DB3-486B-80EE-A67ACF7E9F2B}">
      <dgm:prSet custT="1"/>
      <dgm:spPr/>
      <dgm:t>
        <a:bodyPr/>
        <a:lstStyle/>
        <a:p>
          <a:r>
            <a:rPr lang="en" sz="2000" b="0" dirty="0" smtClean="0">
              <a:solidFill>
                <a:schemeClr val="tx1"/>
              </a:solidFill>
            </a:rPr>
            <a:t>Positive family history of endemic nephropathy</a:t>
          </a:r>
        </a:p>
      </dgm:t>
    </dgm:pt>
    <dgm:pt modelId="{9D7B2FB4-BA34-4B0D-A752-61F12569DC68}" type="parTrans" cxnId="{37534C5A-540F-46A4-9310-C02A52F23E56}">
      <dgm:prSet/>
      <dgm:spPr/>
      <dgm:t>
        <a:bodyPr/>
        <a:lstStyle/>
        <a:p>
          <a:endParaRPr lang="en-US"/>
        </a:p>
      </dgm:t>
    </dgm:pt>
    <dgm:pt modelId="{EDCA242E-9FAC-4BE9-B20A-499BDDD2C217}" type="sibTrans" cxnId="{37534C5A-540F-46A4-9310-C02A52F23E56}">
      <dgm:prSet/>
      <dgm:spPr/>
      <dgm:t>
        <a:bodyPr/>
        <a:lstStyle/>
        <a:p>
          <a:endParaRPr lang="en-US"/>
        </a:p>
      </dgm:t>
    </dgm:pt>
    <dgm:pt modelId="{A7FA852C-8E9B-4FE1-AF79-F566F6B281E7}">
      <dgm:prSet custT="1"/>
      <dgm:spPr/>
      <dgm:t>
        <a:bodyPr/>
        <a:lstStyle/>
        <a:p>
          <a:r>
            <a:rPr lang="en" sz="2000" b="0" dirty="0" smtClean="0">
              <a:solidFill>
                <a:schemeClr val="tx1"/>
              </a:solidFill>
            </a:rPr>
            <a:t>B mild proteinuria</a:t>
          </a:r>
        </a:p>
      </dgm:t>
    </dgm:pt>
    <dgm:pt modelId="{6659876D-28C6-45D0-8B05-5A64F397A9E4}" type="parTrans" cxnId="{A41CE4B9-5A9E-4CCE-8738-FA1AD88C97D7}">
      <dgm:prSet/>
      <dgm:spPr/>
      <dgm:t>
        <a:bodyPr/>
        <a:lstStyle/>
        <a:p>
          <a:endParaRPr lang="en-US"/>
        </a:p>
      </dgm:t>
    </dgm:pt>
    <dgm:pt modelId="{FE00EF3A-CDE1-47DD-87BD-CE4A8C0070B5}" type="sibTrans" cxnId="{A41CE4B9-5A9E-4CCE-8738-FA1AD88C97D7}">
      <dgm:prSet/>
      <dgm:spPr/>
      <dgm:t>
        <a:bodyPr/>
        <a:lstStyle/>
        <a:p>
          <a:endParaRPr lang="en-US"/>
        </a:p>
      </dgm:t>
    </dgm:pt>
    <dgm:pt modelId="{84FF1B7F-4ED7-41A0-88F0-CDD289DC63D6}">
      <dgm:prSet custT="1"/>
      <dgm:spPr/>
      <dgm:t>
        <a:bodyPr/>
        <a:lstStyle/>
        <a:p>
          <a:r>
            <a:rPr lang="en" sz="2000" b="0" dirty="0" smtClean="0">
              <a:solidFill>
                <a:schemeClr val="tx1"/>
              </a:solidFill>
            </a:rPr>
            <a:t>Low specific gravity of urine</a:t>
          </a:r>
        </a:p>
      </dgm:t>
    </dgm:pt>
    <dgm:pt modelId="{9233A0B4-0E3E-49D5-B6F5-A4CD73BD2FD3}" type="parTrans" cxnId="{BD37D866-9CE4-411A-985F-744B950ABC56}">
      <dgm:prSet/>
      <dgm:spPr/>
      <dgm:t>
        <a:bodyPr/>
        <a:lstStyle/>
        <a:p>
          <a:endParaRPr lang="en-US"/>
        </a:p>
      </dgm:t>
    </dgm:pt>
    <dgm:pt modelId="{427C768A-9B2F-4F07-BC9F-BE9EADDF8768}" type="sibTrans" cxnId="{BD37D866-9CE4-411A-985F-744B950ABC56}">
      <dgm:prSet/>
      <dgm:spPr/>
      <dgm:t>
        <a:bodyPr/>
        <a:lstStyle/>
        <a:p>
          <a:endParaRPr lang="en-US"/>
        </a:p>
      </dgm:t>
    </dgm:pt>
    <dgm:pt modelId="{91C91A63-F309-4733-869B-FC906F5CBD47}">
      <dgm:prSet custT="1"/>
      <dgm:spPr/>
      <dgm:t>
        <a:bodyPr/>
        <a:lstStyle/>
        <a:p>
          <a:r>
            <a:rPr lang="en" sz="2000" b="0" dirty="0" smtClean="0">
              <a:solidFill>
                <a:schemeClr val="tx1"/>
              </a:solidFill>
            </a:rPr>
            <a:t>Early onset of normochromic or hypochromic anemia</a:t>
          </a:r>
        </a:p>
      </dgm:t>
    </dgm:pt>
    <dgm:pt modelId="{5D8EBC5E-3CED-4ED5-9967-ABAADACF9E39}" type="parTrans" cxnId="{FAC9C314-ED9E-4B52-89D9-3011FC63BD94}">
      <dgm:prSet/>
      <dgm:spPr/>
      <dgm:t>
        <a:bodyPr/>
        <a:lstStyle/>
        <a:p>
          <a:endParaRPr lang="en-US"/>
        </a:p>
      </dgm:t>
    </dgm:pt>
    <dgm:pt modelId="{856F7BB6-F18C-4D4D-91C8-7312B6BA3F40}" type="sibTrans" cxnId="{FAC9C314-ED9E-4B52-89D9-3011FC63BD94}">
      <dgm:prSet/>
      <dgm:spPr/>
      <dgm:t>
        <a:bodyPr/>
        <a:lstStyle/>
        <a:p>
          <a:endParaRPr lang="en-US"/>
        </a:p>
      </dgm:t>
    </dgm:pt>
    <dgm:pt modelId="{C5D8FF7B-9F9F-4DF6-B86A-771A142337FE}">
      <dgm:prSet custT="1"/>
      <dgm:spPr/>
      <dgm:t>
        <a:bodyPr/>
        <a:lstStyle/>
        <a:p>
          <a:r>
            <a:rPr lang="en" sz="2000" b="0" dirty="0" smtClean="0">
              <a:solidFill>
                <a:schemeClr val="tx1"/>
              </a:solidFill>
            </a:rPr>
            <a:t>Increase in concentration of urea and creatinine</a:t>
          </a:r>
        </a:p>
      </dgm:t>
    </dgm:pt>
    <dgm:pt modelId="{D4AF269F-A997-4A8E-A428-39B294565EAB}" type="parTrans" cxnId="{90A5962E-2619-43A5-A22A-C2EC3CD4B1FB}">
      <dgm:prSet/>
      <dgm:spPr/>
      <dgm:t>
        <a:bodyPr/>
        <a:lstStyle/>
        <a:p>
          <a:endParaRPr lang="en-US"/>
        </a:p>
      </dgm:t>
    </dgm:pt>
    <dgm:pt modelId="{9822B708-D867-4412-8A5A-00BC57DE3BD2}" type="sibTrans" cxnId="{90A5962E-2619-43A5-A22A-C2EC3CD4B1FB}">
      <dgm:prSet/>
      <dgm:spPr/>
      <dgm:t>
        <a:bodyPr/>
        <a:lstStyle/>
        <a:p>
          <a:endParaRPr lang="en-US"/>
        </a:p>
      </dgm:t>
    </dgm:pt>
    <dgm:pt modelId="{FFF63705-C71F-46A3-AC7A-13F661FAB427}">
      <dgm:prSet custT="1"/>
      <dgm:spPr/>
      <dgm:t>
        <a:bodyPr/>
        <a:lstStyle/>
        <a:p>
          <a:r>
            <a:rPr lang="en" sz="2000" b="0" dirty="0" smtClean="0">
              <a:solidFill>
                <a:schemeClr val="tx1"/>
              </a:solidFill>
            </a:rPr>
            <a:t>Si metrically reduced kidneys</a:t>
          </a:r>
        </a:p>
      </dgm:t>
    </dgm:pt>
    <dgm:pt modelId="{D6D9C6D7-1120-4468-8892-2B85268A3A93}" type="parTrans" cxnId="{FD49C71B-27F4-4EDD-80D6-9288933F7F54}">
      <dgm:prSet/>
      <dgm:spPr/>
      <dgm:t>
        <a:bodyPr/>
        <a:lstStyle/>
        <a:p>
          <a:endParaRPr lang="en-US"/>
        </a:p>
      </dgm:t>
    </dgm:pt>
    <dgm:pt modelId="{63E50422-24DF-42ED-B4D4-5740AC2ACE25}" type="sibTrans" cxnId="{FD49C71B-27F4-4EDD-80D6-9288933F7F54}">
      <dgm:prSet/>
      <dgm:spPr/>
      <dgm:t>
        <a:bodyPr/>
        <a:lstStyle/>
        <a:p>
          <a:endParaRPr lang="en-US"/>
        </a:p>
      </dgm:t>
    </dgm:pt>
    <dgm:pt modelId="{550461EF-CED8-44B6-95D4-CCD743AED586}">
      <dgm:prSet custT="1"/>
      <dgm:spPr/>
      <dgm:t>
        <a:bodyPr/>
        <a:lstStyle/>
        <a:p>
          <a:r>
            <a:rPr lang="en" sz="2000" dirty="0" smtClean="0">
              <a:solidFill>
                <a:schemeClr val="tx1"/>
              </a:solidFill>
            </a:rPr>
            <a:t>The onset of the disease is insidious, symptoms appear only with the appearance of global BI</a:t>
          </a:r>
        </a:p>
      </dgm:t>
    </dgm:pt>
    <dgm:pt modelId="{0AACD55F-09E1-4AAD-B8CB-884A354F557A}" type="parTrans" cxnId="{35077DBE-8AD5-4469-BDCA-230FFDCD442F}">
      <dgm:prSet/>
      <dgm:spPr/>
      <dgm:t>
        <a:bodyPr/>
        <a:lstStyle/>
        <a:p>
          <a:endParaRPr lang="en-US"/>
        </a:p>
      </dgm:t>
    </dgm:pt>
    <dgm:pt modelId="{D9202B71-4E67-480B-9849-6DB869413A66}" type="sibTrans" cxnId="{35077DBE-8AD5-4469-BDCA-230FFDCD442F}">
      <dgm:prSet/>
      <dgm:spPr/>
      <dgm:t>
        <a:bodyPr/>
        <a:lstStyle/>
        <a:p>
          <a:endParaRPr lang="en-US"/>
        </a:p>
      </dgm:t>
    </dgm:pt>
    <dgm:pt modelId="{FE43560E-824F-4C99-A6CE-ECA568A5BAD3}">
      <dgm:prSet custT="1"/>
      <dgm:spPr/>
      <dgm:t>
        <a:bodyPr/>
        <a:lstStyle/>
        <a:p>
          <a:r>
            <a:rPr lang="en" sz="2000" dirty="0" smtClean="0">
              <a:solidFill>
                <a:schemeClr val="tx1"/>
              </a:solidFill>
            </a:rPr>
            <a:t>The objective findings are initially uncharacteristic, except for a pale or pale gray face with a copper tint, xanthosis of the palms and soles</a:t>
          </a:r>
        </a:p>
      </dgm:t>
    </dgm:pt>
    <dgm:pt modelId="{17866FB2-B98F-495D-A3B0-4366C60305BD}" type="parTrans" cxnId="{7D9C5719-7D41-4352-8826-BC82F6D2C4D1}">
      <dgm:prSet/>
      <dgm:spPr/>
      <dgm:t>
        <a:bodyPr/>
        <a:lstStyle/>
        <a:p>
          <a:endParaRPr lang="en-US"/>
        </a:p>
      </dgm:t>
    </dgm:pt>
    <dgm:pt modelId="{B3D91B16-0769-459B-B73E-C33B417D5653}" type="sibTrans" cxnId="{7D9C5719-7D41-4352-8826-BC82F6D2C4D1}">
      <dgm:prSet/>
      <dgm:spPr/>
      <dgm:t>
        <a:bodyPr/>
        <a:lstStyle/>
        <a:p>
          <a:endParaRPr lang="en-US"/>
        </a:p>
      </dgm:t>
    </dgm:pt>
    <dgm:pt modelId="{171233C6-948F-4637-BAD9-D07C17BF3BCF}">
      <dgm:prSet custT="1"/>
      <dgm:spPr/>
      <dgm:t>
        <a:bodyPr/>
        <a:lstStyle/>
        <a:p>
          <a:r>
            <a:rPr lang="en" sz="2000" dirty="0" smtClean="0">
              <a:solidFill>
                <a:schemeClr val="tx1"/>
              </a:solidFill>
            </a:rPr>
            <a:t>Patients with BEN are usually normotensive or with mildly elevated HTA in an advanced stage of BI</a:t>
          </a:r>
          <a:endParaRPr lang="sr-Latn-CS" sz="2000" b="0" dirty="0">
            <a:solidFill>
              <a:schemeClr val="tx1"/>
            </a:solidFill>
          </a:endParaRPr>
        </a:p>
      </dgm:t>
    </dgm:pt>
    <dgm:pt modelId="{0CC78882-5BBD-41BD-A835-3C09C36C2AE9}" type="parTrans" cxnId="{9964BEFC-9EF3-40BD-AD0F-C31E555C0D6B}">
      <dgm:prSet/>
      <dgm:spPr/>
      <dgm:t>
        <a:bodyPr/>
        <a:lstStyle/>
        <a:p>
          <a:endParaRPr lang="en-US"/>
        </a:p>
      </dgm:t>
    </dgm:pt>
    <dgm:pt modelId="{EC04C2A2-C781-42F2-BE21-682291AC6420}" type="sibTrans" cxnId="{9964BEFC-9EF3-40BD-AD0F-C31E555C0D6B}">
      <dgm:prSet/>
      <dgm:spPr/>
      <dgm:t>
        <a:bodyPr/>
        <a:lstStyle/>
        <a:p>
          <a:endParaRPr lang="en-US"/>
        </a:p>
      </dgm:t>
    </dgm:pt>
    <dgm:pt modelId="{7F641498-118B-4938-A37D-BBDD088BAFE9}" type="pres">
      <dgm:prSet presAssocID="{D18B48AD-F821-4269-8E20-0613A8DDF511}" presName="linear" presStyleCnt="0">
        <dgm:presLayoutVars>
          <dgm:dir/>
          <dgm:animLvl val="lvl"/>
          <dgm:resizeHandles val="exact"/>
        </dgm:presLayoutVars>
      </dgm:prSet>
      <dgm:spPr/>
      <dgm:t>
        <a:bodyPr/>
        <a:lstStyle/>
        <a:p>
          <a:endParaRPr lang="en-US"/>
        </a:p>
      </dgm:t>
    </dgm:pt>
    <dgm:pt modelId="{F828A26A-C531-472F-9A8E-463AA30F6F3B}" type="pres">
      <dgm:prSet presAssocID="{E72847BE-6D78-4DC8-9FC8-4AF866291702}" presName="parentLin" presStyleCnt="0"/>
      <dgm:spPr/>
    </dgm:pt>
    <dgm:pt modelId="{AB16987A-F7ED-4A30-815C-388BB2C368DB}" type="pres">
      <dgm:prSet presAssocID="{E72847BE-6D78-4DC8-9FC8-4AF866291702}" presName="parentLeftMargin" presStyleLbl="node1" presStyleIdx="0" presStyleCnt="1"/>
      <dgm:spPr/>
      <dgm:t>
        <a:bodyPr/>
        <a:lstStyle/>
        <a:p>
          <a:endParaRPr lang="en-US"/>
        </a:p>
      </dgm:t>
    </dgm:pt>
    <dgm:pt modelId="{0D9147FC-79A3-4A45-B573-24DD80A2F796}" type="pres">
      <dgm:prSet presAssocID="{E72847BE-6D78-4DC8-9FC8-4AF866291702}" presName="parentText" presStyleLbl="node1" presStyleIdx="0" presStyleCnt="1" custScaleX="158942" custScaleY="45541" custLinFactNeighborX="-81522" custLinFactNeighborY="-14378">
        <dgm:presLayoutVars>
          <dgm:chMax val="0"/>
          <dgm:bulletEnabled val="1"/>
        </dgm:presLayoutVars>
      </dgm:prSet>
      <dgm:spPr/>
      <dgm:t>
        <a:bodyPr/>
        <a:lstStyle/>
        <a:p>
          <a:endParaRPr lang="en-US"/>
        </a:p>
      </dgm:t>
    </dgm:pt>
    <dgm:pt modelId="{59179783-F38B-4451-A3D6-CCAECF8E53B2}" type="pres">
      <dgm:prSet presAssocID="{E72847BE-6D78-4DC8-9FC8-4AF866291702}" presName="negativeSpace" presStyleCnt="0"/>
      <dgm:spPr/>
    </dgm:pt>
    <dgm:pt modelId="{69983F96-8BD9-4BDC-96C0-8AE8803F94FD}" type="pres">
      <dgm:prSet presAssocID="{E72847BE-6D78-4DC8-9FC8-4AF866291702}" presName="childText" presStyleLbl="conFgAcc1" presStyleIdx="0" presStyleCnt="1" custScaleY="102690">
        <dgm:presLayoutVars>
          <dgm:bulletEnabled val="1"/>
        </dgm:presLayoutVars>
      </dgm:prSet>
      <dgm:spPr/>
      <dgm:t>
        <a:bodyPr/>
        <a:lstStyle/>
        <a:p>
          <a:endParaRPr lang="en-US"/>
        </a:p>
      </dgm:t>
    </dgm:pt>
  </dgm:ptLst>
  <dgm:cxnLst>
    <dgm:cxn modelId="{5EE89478-5FE3-4F95-B305-2954A72877CD}" srcId="{D18B48AD-F821-4269-8E20-0613A8DDF511}" destId="{E72847BE-6D78-4DC8-9FC8-4AF866291702}" srcOrd="0" destOrd="0" parTransId="{129A4BB7-D406-4308-B98B-5F0B684A5C0F}" sibTransId="{35E75060-BEAB-4957-875F-950BEBE46EB5}"/>
    <dgm:cxn modelId="{37534C5A-540F-46A4-9310-C02A52F23E56}" srcId="{E72847BE-6D78-4DC8-9FC8-4AF866291702}" destId="{0455A1DE-5DB3-486B-80EE-A67ACF7E9F2B}" srcOrd="1" destOrd="0" parTransId="{9D7B2FB4-BA34-4B0D-A752-61F12569DC68}" sibTransId="{EDCA242E-9FAC-4BE9-B20A-499BDDD2C217}"/>
    <dgm:cxn modelId="{FD49C71B-27F4-4EDD-80D6-9288933F7F54}" srcId="{E72847BE-6D78-4DC8-9FC8-4AF866291702}" destId="{FFF63705-C71F-46A3-AC7A-13F661FAB427}" srcOrd="6" destOrd="0" parTransId="{D6D9C6D7-1120-4468-8892-2B85268A3A93}" sibTransId="{63E50422-24DF-42ED-B4D4-5740AC2ACE25}"/>
    <dgm:cxn modelId="{4AD99B27-7FAC-4599-9729-C63DB6E9385F}" type="presOf" srcId="{84FF1B7F-4ED7-41A0-88F0-CDD289DC63D6}" destId="{69983F96-8BD9-4BDC-96C0-8AE8803F94FD}" srcOrd="0" destOrd="3" presId="urn:microsoft.com/office/officeart/2005/8/layout/list1"/>
    <dgm:cxn modelId="{6E42EA13-EFC9-4056-9124-778BA6FC3279}" type="presOf" srcId="{A04B074C-9E11-4517-95F4-4F534D28431F}" destId="{69983F96-8BD9-4BDC-96C0-8AE8803F94FD}" srcOrd="0" destOrd="0" presId="urn:microsoft.com/office/officeart/2005/8/layout/list1"/>
    <dgm:cxn modelId="{BD37D866-9CE4-411A-985F-744B950ABC56}" srcId="{E72847BE-6D78-4DC8-9FC8-4AF866291702}" destId="{84FF1B7F-4ED7-41A0-88F0-CDD289DC63D6}" srcOrd="3" destOrd="0" parTransId="{9233A0B4-0E3E-49D5-B6F5-A4CD73BD2FD3}" sibTransId="{427C768A-9B2F-4F07-BC9F-BE9EADDF8768}"/>
    <dgm:cxn modelId="{1E4F89FF-CB18-40AF-B728-87C4F3996033}" type="presOf" srcId="{E72847BE-6D78-4DC8-9FC8-4AF866291702}" destId="{0D9147FC-79A3-4A45-B573-24DD80A2F796}" srcOrd="1" destOrd="0" presId="urn:microsoft.com/office/officeart/2005/8/layout/list1"/>
    <dgm:cxn modelId="{82E1BFC1-A675-493B-BDF0-7E9D526BF980}" srcId="{E72847BE-6D78-4DC8-9FC8-4AF866291702}" destId="{A04B074C-9E11-4517-95F4-4F534D28431F}" srcOrd="0" destOrd="0" parTransId="{61205562-CC10-481F-8A10-E81677EF681F}" sibTransId="{967E7546-26C1-48F6-AE57-0CED78A0A684}"/>
    <dgm:cxn modelId="{3048BF16-E05D-4A06-9CE2-6B9849EC1DA6}" type="presOf" srcId="{550461EF-CED8-44B6-95D4-CCD743AED586}" destId="{69983F96-8BD9-4BDC-96C0-8AE8803F94FD}" srcOrd="0" destOrd="7" presId="urn:microsoft.com/office/officeart/2005/8/layout/list1"/>
    <dgm:cxn modelId="{35077DBE-8AD5-4469-BDCA-230FFDCD442F}" srcId="{E72847BE-6D78-4DC8-9FC8-4AF866291702}" destId="{550461EF-CED8-44B6-95D4-CCD743AED586}" srcOrd="7" destOrd="0" parTransId="{0AACD55F-09E1-4AAD-B8CB-884A354F557A}" sibTransId="{D9202B71-4E67-480B-9849-6DB869413A66}"/>
    <dgm:cxn modelId="{00C4EFBC-EC98-437F-8A39-E005D9AE95E9}" type="presOf" srcId="{E72847BE-6D78-4DC8-9FC8-4AF866291702}" destId="{AB16987A-F7ED-4A30-815C-388BB2C368DB}" srcOrd="0" destOrd="0" presId="urn:microsoft.com/office/officeart/2005/8/layout/list1"/>
    <dgm:cxn modelId="{8FF5E04C-1FC7-4D3C-9489-19B0F52BA432}" type="presOf" srcId="{A7FA852C-8E9B-4FE1-AF79-F566F6B281E7}" destId="{69983F96-8BD9-4BDC-96C0-8AE8803F94FD}" srcOrd="0" destOrd="2" presId="urn:microsoft.com/office/officeart/2005/8/layout/list1"/>
    <dgm:cxn modelId="{FAC9C314-ED9E-4B52-89D9-3011FC63BD94}" srcId="{E72847BE-6D78-4DC8-9FC8-4AF866291702}" destId="{91C91A63-F309-4733-869B-FC906F5CBD47}" srcOrd="4" destOrd="0" parTransId="{5D8EBC5E-3CED-4ED5-9967-ABAADACF9E39}" sibTransId="{856F7BB6-F18C-4D4D-91C8-7312B6BA3F40}"/>
    <dgm:cxn modelId="{563FF78C-EF4A-41E7-A933-CF51A2242C93}" type="presOf" srcId="{FFF63705-C71F-46A3-AC7A-13F661FAB427}" destId="{69983F96-8BD9-4BDC-96C0-8AE8803F94FD}" srcOrd="0" destOrd="6" presId="urn:microsoft.com/office/officeart/2005/8/layout/list1"/>
    <dgm:cxn modelId="{90A5962E-2619-43A5-A22A-C2EC3CD4B1FB}" srcId="{E72847BE-6D78-4DC8-9FC8-4AF866291702}" destId="{C5D8FF7B-9F9F-4DF6-B86A-771A142337FE}" srcOrd="5" destOrd="0" parTransId="{D4AF269F-A997-4A8E-A428-39B294565EAB}" sibTransId="{9822B708-D867-4412-8A5A-00BC57DE3BD2}"/>
    <dgm:cxn modelId="{AD878ED5-82B3-484A-89CE-95732822BE7E}" type="presOf" srcId="{FE43560E-824F-4C99-A6CE-ECA568A5BAD3}" destId="{69983F96-8BD9-4BDC-96C0-8AE8803F94FD}" srcOrd="0" destOrd="8" presId="urn:microsoft.com/office/officeart/2005/8/layout/list1"/>
    <dgm:cxn modelId="{281BF78A-6A1D-43F8-95EF-2C4429FB91F3}" type="presOf" srcId="{C5D8FF7B-9F9F-4DF6-B86A-771A142337FE}" destId="{69983F96-8BD9-4BDC-96C0-8AE8803F94FD}" srcOrd="0" destOrd="5" presId="urn:microsoft.com/office/officeart/2005/8/layout/list1"/>
    <dgm:cxn modelId="{AD9550FB-0A49-4166-9431-C0F9A72B9ACC}" type="presOf" srcId="{171233C6-948F-4637-BAD9-D07C17BF3BCF}" destId="{69983F96-8BD9-4BDC-96C0-8AE8803F94FD}" srcOrd="0" destOrd="9" presId="urn:microsoft.com/office/officeart/2005/8/layout/list1"/>
    <dgm:cxn modelId="{7D9C5719-7D41-4352-8826-BC82F6D2C4D1}" srcId="{E72847BE-6D78-4DC8-9FC8-4AF866291702}" destId="{FE43560E-824F-4C99-A6CE-ECA568A5BAD3}" srcOrd="8" destOrd="0" parTransId="{17866FB2-B98F-495D-A3B0-4366C60305BD}" sibTransId="{B3D91B16-0769-459B-B73E-C33B417D5653}"/>
    <dgm:cxn modelId="{A41CE4B9-5A9E-4CCE-8738-FA1AD88C97D7}" srcId="{E72847BE-6D78-4DC8-9FC8-4AF866291702}" destId="{A7FA852C-8E9B-4FE1-AF79-F566F6B281E7}" srcOrd="2" destOrd="0" parTransId="{6659876D-28C6-45D0-8B05-5A64F397A9E4}" sibTransId="{FE00EF3A-CDE1-47DD-87BD-CE4A8C0070B5}"/>
    <dgm:cxn modelId="{9964BEFC-9EF3-40BD-AD0F-C31E555C0D6B}" srcId="{E72847BE-6D78-4DC8-9FC8-4AF866291702}" destId="{171233C6-948F-4637-BAD9-D07C17BF3BCF}" srcOrd="9" destOrd="0" parTransId="{0CC78882-5BBD-41BD-A835-3C09C36C2AE9}" sibTransId="{EC04C2A2-C781-42F2-BE21-682291AC6420}"/>
    <dgm:cxn modelId="{BC2EB9DF-502C-42A8-8294-D6BCE6358BEA}" type="presOf" srcId="{91C91A63-F309-4733-869B-FC906F5CBD47}" destId="{69983F96-8BD9-4BDC-96C0-8AE8803F94FD}" srcOrd="0" destOrd="4" presId="urn:microsoft.com/office/officeart/2005/8/layout/list1"/>
    <dgm:cxn modelId="{9795F94B-A3EF-47E2-B662-A19C5D5A800F}" type="presOf" srcId="{0455A1DE-5DB3-486B-80EE-A67ACF7E9F2B}" destId="{69983F96-8BD9-4BDC-96C0-8AE8803F94FD}" srcOrd="0" destOrd="1" presId="urn:microsoft.com/office/officeart/2005/8/layout/list1"/>
    <dgm:cxn modelId="{D587C0AB-E070-4390-B046-8D7D5D1DA6D9}" type="presOf" srcId="{D18B48AD-F821-4269-8E20-0613A8DDF511}" destId="{7F641498-118B-4938-A37D-BBDD088BAFE9}" srcOrd="0" destOrd="0" presId="urn:microsoft.com/office/officeart/2005/8/layout/list1"/>
    <dgm:cxn modelId="{30A4F389-C888-4BA6-B129-2F874FB1330A}" type="presParOf" srcId="{7F641498-118B-4938-A37D-BBDD088BAFE9}" destId="{F828A26A-C531-472F-9A8E-463AA30F6F3B}" srcOrd="0" destOrd="0" presId="urn:microsoft.com/office/officeart/2005/8/layout/list1"/>
    <dgm:cxn modelId="{13A88DF2-54A3-4F47-8A46-04D91B77C8BE}" type="presParOf" srcId="{F828A26A-C531-472F-9A8E-463AA30F6F3B}" destId="{AB16987A-F7ED-4A30-815C-388BB2C368DB}" srcOrd="0" destOrd="0" presId="urn:microsoft.com/office/officeart/2005/8/layout/list1"/>
    <dgm:cxn modelId="{A49FC94F-ABA9-4EAD-83CA-6F9CE24BA6BF}" type="presParOf" srcId="{F828A26A-C531-472F-9A8E-463AA30F6F3B}" destId="{0D9147FC-79A3-4A45-B573-24DD80A2F796}" srcOrd="1" destOrd="0" presId="urn:microsoft.com/office/officeart/2005/8/layout/list1"/>
    <dgm:cxn modelId="{65701F1E-2AF6-4F11-B7A5-C86CCF41E2AB}" type="presParOf" srcId="{7F641498-118B-4938-A37D-BBDD088BAFE9}" destId="{59179783-F38B-4451-A3D6-CCAECF8E53B2}" srcOrd="1" destOrd="0" presId="urn:microsoft.com/office/officeart/2005/8/layout/list1"/>
    <dgm:cxn modelId="{24EFA354-7B9F-457F-AFBD-E73DFE38887E}" type="presParOf" srcId="{7F641498-118B-4938-A37D-BBDD088BAFE9}" destId="{69983F96-8BD9-4BDC-96C0-8AE8803F94FD}"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EA681C6-4580-4BED-BF8B-9F26A52BC614}"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en-US"/>
        </a:p>
      </dgm:t>
    </dgm:pt>
    <dgm:pt modelId="{3F2C9112-89B3-44AC-8379-B8F7ED7B8B47}">
      <dgm:prSet phldrT="[Text]" custT="1"/>
      <dgm:spPr/>
      <dgm:t>
        <a:bodyPr/>
        <a:lstStyle/>
        <a:p>
          <a:r>
            <a:rPr lang="en" sz="1900" err="1" smtClean="0"/>
            <a:t>Disorders</a:t>
          </a:r>
          <a:r>
            <a:rPr lang="en" sz="1900" smtClean="0"/>
            <a:t> of </a:t>
          </a:r>
          <a:r>
            <a:rPr lang="en" sz="1900" b="1" u="sng" smtClean="0">
              <a:solidFill>
                <a:srgbClr val="FF0000"/>
              </a:solidFill>
            </a:rPr>
            <a:t>proximal</a:t>
          </a:r>
          <a:r>
            <a:rPr lang="en" sz="1900" u="none" smtClean="0">
              <a:solidFill>
                <a:srgbClr val="FF0000"/>
              </a:solidFill>
            </a:rPr>
            <a:t> </a:t>
          </a:r>
          <a:r>
            <a:rPr lang="en" sz="1900" u="none" smtClean="0"/>
            <a:t>tubule: </a:t>
          </a:r>
          <a:r>
            <a:rPr lang="en" sz="1900" b="1" err="1" smtClean="0"/>
            <a:t>Fanconi </a:t>
          </a:r>
          <a:r>
            <a:rPr lang="en" sz="1900" b="1" smtClean="0"/>
            <a:t>syndrome</a:t>
          </a:r>
          <a:r>
            <a:rPr lang="en" sz="1900" smtClean="0"/>
            <a:t> (glycosuria, amino aciduria, bicarbonateuria, phosphaturia, </a:t>
          </a:r>
          <a:r>
            <a:rPr lang="en" sz="1900" dirty="0" err="1" smtClean="0"/>
            <a:t>uricosuria </a:t>
          </a:r>
          <a:r>
            <a:rPr lang="en" sz="1900" dirty="0" smtClean="0"/>
            <a:t>and </a:t>
          </a:r>
          <a:r>
            <a:rPr lang="en" sz="1900" err="1" smtClean="0"/>
            <a:t>tubular </a:t>
          </a:r>
          <a:r>
            <a:rPr lang="en" sz="1900" smtClean="0"/>
            <a:t>proteinuria)</a:t>
          </a:r>
          <a:endParaRPr lang="en" sz="1900" dirty="0" smtClean="0"/>
        </a:p>
        <a:p>
          <a:r>
            <a:rPr lang="en" sz="1900" b="1" dirty="0" smtClean="0">
              <a:solidFill>
                <a:srgbClr val="FF0000"/>
              </a:solidFill>
            </a:rPr>
            <a:t>Disorder of the distal tubules: </a:t>
          </a:r>
          <a:r>
            <a:rPr lang="en" sz="1900" b="1" err="1" smtClean="0"/>
            <a:t>Gitelman's</a:t>
          </a:r>
          <a:r>
            <a:rPr lang="en" sz="1900" b="1" smtClean="0"/>
            <a:t> syndrome</a:t>
          </a:r>
          <a:r>
            <a:rPr lang="en" sz="1900" smtClean="0"/>
            <a:t>: </a:t>
          </a:r>
          <a:r>
            <a:rPr lang="en" sz="1900" dirty="0" err="1" smtClean="0"/>
            <a:t>milder</a:t>
          </a:r>
          <a:r>
            <a:rPr lang="en" sz="1900" dirty="0" smtClean="0"/>
            <a:t> </a:t>
          </a:r>
          <a:r>
            <a:rPr lang="en" sz="1900" err="1" smtClean="0"/>
            <a:t>loss</a:t>
          </a:r>
          <a:r>
            <a:rPr lang="en" sz="1900" smtClean="0"/>
            <a:t> of salts and volumes; </a:t>
          </a:r>
          <a:r>
            <a:rPr lang="en" sz="1900" b="1" dirty="0" smtClean="0"/>
            <a:t>Gordon's </a:t>
          </a:r>
          <a:r>
            <a:rPr lang="en" sz="1900" b="1" smtClean="0"/>
            <a:t>syndrome (pseudohypoaldosteronism </a:t>
          </a:r>
          <a:r>
            <a:rPr lang="en" sz="1900" b="1" err="1" smtClean="0"/>
            <a:t>type </a:t>
          </a:r>
          <a:r>
            <a:rPr lang="en" sz="1900" b="1" smtClean="0"/>
            <a:t>2): </a:t>
          </a:r>
          <a:r>
            <a:rPr lang="en" sz="1900" dirty="0" smtClean="0"/>
            <a:t>hypertension, hyperkalemia, </a:t>
          </a:r>
          <a:r>
            <a:rPr lang="en" sz="1900" smtClean="0"/>
            <a:t>metabolic acidosis, </a:t>
          </a:r>
          <a:r>
            <a:rPr lang="en" sz="1900" dirty="0" smtClean="0"/>
            <a:t>and hypercalciuria</a:t>
          </a:r>
        </a:p>
        <a:p>
          <a:r>
            <a:rPr lang="en" sz="1900" b="1" dirty="0" smtClean="0">
              <a:solidFill>
                <a:srgbClr val="FF0000"/>
              </a:solidFill>
            </a:rPr>
            <a:t>Loop of Henle disorder: </a:t>
          </a:r>
          <a:r>
            <a:rPr lang="en" sz="1900" b="1" err="1" smtClean="0"/>
            <a:t>Barter's</a:t>
          </a:r>
          <a:r>
            <a:rPr lang="en" sz="1900" b="1" smtClean="0"/>
            <a:t> syndrome</a:t>
          </a:r>
          <a:r>
            <a:rPr lang="en" sz="1900" smtClean="0"/>
            <a:t>: </a:t>
          </a:r>
          <a:r>
            <a:rPr lang="en" sz="1900" dirty="0" smtClean="0"/>
            <a:t>inability to reabsorb </a:t>
          </a:r>
          <a:r>
            <a:rPr lang="en" sz="1900" i="1" dirty="0" smtClean="0"/>
            <a:t>Na</a:t>
          </a:r>
          <a:r>
            <a:rPr lang="en" sz="1900" dirty="0" smtClean="0"/>
            <a:t> </a:t>
          </a:r>
          <a:r>
            <a:rPr lang="en" sz="1900" smtClean="0"/>
            <a:t>and </a:t>
          </a:r>
          <a:r>
            <a:rPr lang="en" sz="1900" i="1" smtClean="0"/>
            <a:t>Cl, </a:t>
          </a:r>
          <a:r>
            <a:rPr lang="en" sz="1900" i="0" smtClean="0"/>
            <a:t>decreased </a:t>
          </a:r>
          <a:r>
            <a:rPr lang="en" sz="1900" i="0" dirty="0" smtClean="0"/>
            <a:t>urine concentration, salt loss, polyuria, hypovolemia, </a:t>
          </a:r>
          <a:r>
            <a:rPr lang="en" sz="1900" dirty="0" err="1" smtClean="0"/>
            <a:t>increased</a:t>
          </a:r>
          <a:r>
            <a:rPr lang="en" sz="1900" dirty="0" smtClean="0"/>
            <a:t> </a:t>
          </a:r>
          <a:r>
            <a:rPr lang="en" sz="1900" err="1" smtClean="0"/>
            <a:t>excretion </a:t>
          </a:r>
          <a:r>
            <a:rPr lang="en" sz="1900" smtClean="0"/>
            <a:t>of </a:t>
          </a:r>
          <a:r>
            <a:rPr lang="en" sz="1900" i="1" dirty="0" smtClean="0"/>
            <a:t>K </a:t>
          </a:r>
          <a:r>
            <a:rPr lang="en" sz="1900" dirty="0" smtClean="0"/>
            <a:t>and </a:t>
          </a:r>
          <a:r>
            <a:rPr lang="en" sz="1900" i="1" dirty="0" smtClean="0"/>
            <a:t>H</a:t>
          </a:r>
          <a:endParaRPr lang="sr-Cyrl-RS" sz="1900" b="1" dirty="0" smtClean="0"/>
        </a:p>
        <a:p>
          <a:r>
            <a:rPr lang="en" sz="1900" b="1" dirty="0" smtClean="0">
              <a:solidFill>
                <a:srgbClr val="FF0000"/>
              </a:solidFill>
            </a:rPr>
            <a:t>Collecting duct disorder</a:t>
          </a:r>
          <a:r>
            <a:rPr lang="en" sz="1900" b="1" smtClean="0">
              <a:solidFill>
                <a:srgbClr val="FF0000"/>
              </a:solidFill>
            </a:rPr>
            <a:t>: </a:t>
          </a:r>
          <a:r>
            <a:rPr lang="en" sz="1900" b="1" smtClean="0"/>
            <a:t>Liddle syndrome</a:t>
          </a:r>
          <a:r>
            <a:rPr lang="en" sz="1900" smtClean="0"/>
            <a:t>: </a:t>
          </a:r>
          <a:r>
            <a:rPr lang="en" sz="1900" dirty="0" smtClean="0"/>
            <a:t>hypertension</a:t>
          </a:r>
          <a:r>
            <a:rPr lang="en" sz="1900" smtClean="0"/>
            <a:t>, hypokalemia, </a:t>
          </a:r>
          <a:r>
            <a:rPr lang="en" sz="1900" dirty="0" smtClean="0"/>
            <a:t>and metabolic alkalosis</a:t>
          </a:r>
          <a:endParaRPr lang="en-US" sz="1900" dirty="0" smtClean="0"/>
        </a:p>
        <a:p>
          <a:r>
            <a:rPr lang="en" sz="1900" b="1" u="sng" smtClean="0">
              <a:solidFill>
                <a:srgbClr val="FF0000"/>
              </a:solidFill>
            </a:rPr>
            <a:t>Distal </a:t>
          </a:r>
          <a:r>
            <a:rPr lang="en" sz="1900" smtClean="0"/>
            <a:t>(tubular) </a:t>
          </a:r>
          <a:r>
            <a:rPr lang="en" sz="1900" dirty="0" smtClean="0"/>
            <a:t>renal acidosis </a:t>
          </a:r>
          <a:r>
            <a:rPr lang="en" sz="1900" dirty="0" err="1" smtClean="0"/>
            <a:t>caused by </a:t>
          </a:r>
          <a:r>
            <a:rPr lang="en" sz="1900" smtClean="0"/>
            <a:t>a decrease secretion of </a:t>
          </a:r>
          <a:r>
            <a:rPr lang="en" sz="1900" i="1" smtClean="0"/>
            <a:t>H</a:t>
          </a:r>
          <a:r>
            <a:rPr lang="en" sz="1900" baseline="30000" smtClean="0"/>
            <a:t>+ </a:t>
          </a:r>
          <a:r>
            <a:rPr lang="en" sz="1900" baseline="0" smtClean="0"/>
            <a:t>and </a:t>
          </a:r>
          <a:r>
            <a:rPr lang="en" sz="1900" smtClean="0"/>
            <a:t>proximal renal acidosis. </a:t>
          </a:r>
          <a:r>
            <a:rPr lang="en" sz="1900" dirty="0" err="1" smtClean="0"/>
            <a:t>Often</a:t>
          </a:r>
          <a:r>
            <a:rPr lang="en" sz="1900" dirty="0" smtClean="0"/>
            <a:t> </a:t>
          </a:r>
          <a:r>
            <a:rPr lang="en" sz="1900" dirty="0" err="1" smtClean="0"/>
            <a:t>connected</a:t>
          </a:r>
          <a:r>
            <a:rPr lang="en" sz="1900" dirty="0" smtClean="0"/>
            <a:t> </a:t>
          </a:r>
          <a:r>
            <a:rPr lang="en" sz="1900" dirty="0" err="1" smtClean="0"/>
            <a:t>with</a:t>
          </a:r>
          <a:r>
            <a:rPr lang="en" sz="1900" dirty="0" smtClean="0"/>
            <a:t> </a:t>
          </a:r>
          <a:r>
            <a:rPr lang="en" sz="1900" dirty="0" err="1" smtClean="0"/>
            <a:t>autoimmune</a:t>
          </a:r>
          <a:r>
            <a:rPr lang="en" sz="1900" dirty="0" smtClean="0"/>
            <a:t> </a:t>
          </a:r>
          <a:r>
            <a:rPr lang="en" sz="1900" err="1" smtClean="0"/>
            <a:t>disease</a:t>
          </a:r>
          <a:r>
            <a:rPr lang="en" sz="1900" smtClean="0"/>
            <a:t> in adults, </a:t>
          </a:r>
          <a:r>
            <a:rPr lang="en-US" sz="1900" smtClean="0"/>
            <a:t>causes a more severe form of acidosis with hypokalemia, complicated by calculus and nephrocalcinosis</a:t>
          </a:r>
          <a:endParaRPr lang="en-US" sz="1900" dirty="0"/>
        </a:p>
      </dgm:t>
    </dgm:pt>
    <dgm:pt modelId="{D5E7C106-9AD9-4699-B609-8012969A6C03}" type="parTrans" cxnId="{FCE494C0-113B-404E-8BF7-7CBC674EFBF1}">
      <dgm:prSet/>
      <dgm:spPr/>
      <dgm:t>
        <a:bodyPr/>
        <a:lstStyle/>
        <a:p>
          <a:endParaRPr lang="en-US"/>
        </a:p>
      </dgm:t>
    </dgm:pt>
    <dgm:pt modelId="{91232301-97A0-4883-8E53-DE6AA813BAAE}" type="sibTrans" cxnId="{FCE494C0-113B-404E-8BF7-7CBC674EFBF1}">
      <dgm:prSet/>
      <dgm:spPr/>
      <dgm:t>
        <a:bodyPr/>
        <a:lstStyle/>
        <a:p>
          <a:endParaRPr lang="en-US"/>
        </a:p>
      </dgm:t>
    </dgm:pt>
    <dgm:pt modelId="{1548BC47-D411-4F2C-A0F1-0124E3CD9060}" type="pres">
      <dgm:prSet presAssocID="{FEA681C6-4580-4BED-BF8B-9F26A52BC614}" presName="Name0" presStyleCnt="0">
        <dgm:presLayoutVars>
          <dgm:chMax/>
          <dgm:chPref/>
          <dgm:dir/>
        </dgm:presLayoutVars>
      </dgm:prSet>
      <dgm:spPr/>
      <dgm:t>
        <a:bodyPr/>
        <a:lstStyle/>
        <a:p>
          <a:endParaRPr lang="en-US"/>
        </a:p>
      </dgm:t>
    </dgm:pt>
    <dgm:pt modelId="{D4479BEE-E099-4BE5-86D1-5C08DCFDC56E}" type="pres">
      <dgm:prSet presAssocID="{3F2C9112-89B3-44AC-8379-B8F7ED7B8B47}" presName="composite" presStyleCnt="0">
        <dgm:presLayoutVars>
          <dgm:chMax/>
          <dgm:chPref/>
        </dgm:presLayoutVars>
      </dgm:prSet>
      <dgm:spPr/>
    </dgm:pt>
    <dgm:pt modelId="{552A3098-003C-415D-800E-9630CD8F7D5E}" type="pres">
      <dgm:prSet presAssocID="{3F2C9112-89B3-44AC-8379-B8F7ED7B8B47}" presName="Image" presStyleLbl="bgImgPlace1" presStyleIdx="0" presStyleCnt="1" custScaleX="126683" custScaleY="120409" custLinFactY="85666" custLinFactNeighborX="-35689" custLinFactNeighborY="100000"/>
      <dgm:spPr>
        <a:blipFill rotWithShape="1">
          <a:blip xmlns:r="http://schemas.openxmlformats.org/officeDocument/2006/relationships" r:embed="rId1"/>
          <a:stretch>
            <a:fillRect/>
          </a:stretch>
        </a:blipFill>
      </dgm:spPr>
      <dgm:t>
        <a:bodyPr/>
        <a:lstStyle/>
        <a:p>
          <a:endParaRPr lang="en-US"/>
        </a:p>
      </dgm:t>
    </dgm:pt>
    <dgm:pt modelId="{311EDE60-E9B9-45F6-9D1A-538FFDF1D043}" type="pres">
      <dgm:prSet presAssocID="{3F2C9112-89B3-44AC-8379-B8F7ED7B8B47}" presName="ParentText" presStyleLbl="revTx" presStyleIdx="0" presStyleCnt="1" custScaleX="156097" custScaleY="193694" custLinFactNeighborX="17983" custLinFactNeighborY="-18868">
        <dgm:presLayoutVars>
          <dgm:chMax val="0"/>
          <dgm:chPref val="0"/>
          <dgm:bulletEnabled val="1"/>
        </dgm:presLayoutVars>
      </dgm:prSet>
      <dgm:spPr/>
      <dgm:t>
        <a:bodyPr/>
        <a:lstStyle/>
        <a:p>
          <a:endParaRPr lang="en-US"/>
        </a:p>
      </dgm:t>
    </dgm:pt>
    <dgm:pt modelId="{D72D5DDD-EF87-467B-9F9B-BAE844AECF5B}" type="pres">
      <dgm:prSet presAssocID="{3F2C9112-89B3-44AC-8379-B8F7ED7B8B47}" presName="tlFrame" presStyleLbl="node1" presStyleIdx="0" presStyleCnt="4" custLinFactY="-66696" custLinFactNeighborX="-36964" custLinFactNeighborY="-100000"/>
      <dgm:spPr/>
    </dgm:pt>
    <dgm:pt modelId="{071A32BB-0BCF-4E9F-B0A6-337982E07E1E}" type="pres">
      <dgm:prSet presAssocID="{3F2C9112-89B3-44AC-8379-B8F7ED7B8B47}" presName="trFrame" presStyleLbl="node1" presStyleIdx="1" presStyleCnt="4" custLinFactX="82964" custLinFactY="-65526" custLinFactNeighborX="100000" custLinFactNeighborY="-100000"/>
      <dgm:spPr/>
    </dgm:pt>
    <dgm:pt modelId="{1F28E9A7-6C30-4FFD-B685-8DCEF508D8AB}" type="pres">
      <dgm:prSet presAssocID="{3F2C9112-89B3-44AC-8379-B8F7ED7B8B47}" presName="blFrame" presStyleLbl="node1" presStyleIdx="2" presStyleCnt="4" custLinFactNeighborX="-38150" custLinFactNeighborY="65222"/>
      <dgm:spPr/>
    </dgm:pt>
    <dgm:pt modelId="{FD2D8C60-B54D-4B35-B189-3CBB677D4DA9}" type="pres">
      <dgm:prSet presAssocID="{3F2C9112-89B3-44AC-8379-B8F7ED7B8B47}" presName="brFrame" presStyleLbl="node1" presStyleIdx="3" presStyleCnt="4" custLinFactX="83029" custLinFactNeighborX="100000" custLinFactNeighborY="65189"/>
      <dgm:spPr/>
    </dgm:pt>
  </dgm:ptLst>
  <dgm:cxnLst>
    <dgm:cxn modelId="{FCE494C0-113B-404E-8BF7-7CBC674EFBF1}" srcId="{FEA681C6-4580-4BED-BF8B-9F26A52BC614}" destId="{3F2C9112-89B3-44AC-8379-B8F7ED7B8B47}" srcOrd="0" destOrd="0" parTransId="{D5E7C106-9AD9-4699-B609-8012969A6C03}" sibTransId="{91232301-97A0-4883-8E53-DE6AA813BAAE}"/>
    <dgm:cxn modelId="{D5225A71-F820-4479-88DA-0A81AB8B47A5}" type="presOf" srcId="{3F2C9112-89B3-44AC-8379-B8F7ED7B8B47}" destId="{311EDE60-E9B9-45F6-9D1A-538FFDF1D043}" srcOrd="0" destOrd="0" presId="urn:microsoft.com/office/officeart/2009/3/layout/FramedTextPicture"/>
    <dgm:cxn modelId="{2E72C7E6-5738-42A6-B8B7-6AF6F16FAA19}" type="presOf" srcId="{FEA681C6-4580-4BED-BF8B-9F26A52BC614}" destId="{1548BC47-D411-4F2C-A0F1-0124E3CD9060}" srcOrd="0" destOrd="0" presId="urn:microsoft.com/office/officeart/2009/3/layout/FramedTextPicture"/>
    <dgm:cxn modelId="{A5B1D06A-60AB-4E81-9E90-949406EC0D79}" type="presParOf" srcId="{1548BC47-D411-4F2C-A0F1-0124E3CD9060}" destId="{D4479BEE-E099-4BE5-86D1-5C08DCFDC56E}" srcOrd="0" destOrd="0" presId="urn:microsoft.com/office/officeart/2009/3/layout/FramedTextPicture"/>
    <dgm:cxn modelId="{47851998-668D-4B49-8C39-81A892B2D357}" type="presParOf" srcId="{D4479BEE-E099-4BE5-86D1-5C08DCFDC56E}" destId="{552A3098-003C-415D-800E-9630CD8F7D5E}" srcOrd="0" destOrd="0" presId="urn:microsoft.com/office/officeart/2009/3/layout/FramedTextPicture"/>
    <dgm:cxn modelId="{DB91FCAA-D95D-4580-BB44-E1E294D3A55B}" type="presParOf" srcId="{D4479BEE-E099-4BE5-86D1-5C08DCFDC56E}" destId="{311EDE60-E9B9-45F6-9D1A-538FFDF1D043}" srcOrd="1" destOrd="0" presId="urn:microsoft.com/office/officeart/2009/3/layout/FramedTextPicture"/>
    <dgm:cxn modelId="{1EADB775-FE20-49EE-A9DB-52150107155B}" type="presParOf" srcId="{D4479BEE-E099-4BE5-86D1-5C08DCFDC56E}" destId="{D72D5DDD-EF87-467B-9F9B-BAE844AECF5B}" srcOrd="2" destOrd="0" presId="urn:microsoft.com/office/officeart/2009/3/layout/FramedTextPicture"/>
    <dgm:cxn modelId="{2E763E73-6229-4A46-B80B-1FC14A47602B}" type="presParOf" srcId="{D4479BEE-E099-4BE5-86D1-5C08DCFDC56E}" destId="{071A32BB-0BCF-4E9F-B0A6-337982E07E1E}" srcOrd="3" destOrd="0" presId="urn:microsoft.com/office/officeart/2009/3/layout/FramedTextPicture"/>
    <dgm:cxn modelId="{64AC9786-7A88-430B-B8B9-F269849D6465}" type="presParOf" srcId="{D4479BEE-E099-4BE5-86D1-5C08DCFDC56E}" destId="{1F28E9A7-6C30-4FFD-B685-8DCEF508D8AB}" srcOrd="4" destOrd="0" presId="urn:microsoft.com/office/officeart/2009/3/layout/FramedTextPicture"/>
    <dgm:cxn modelId="{8DD18472-5633-45A7-9D73-B2C1C3A417A9}" type="presParOf" srcId="{D4479BEE-E099-4BE5-86D1-5C08DCFDC56E}" destId="{FD2D8C60-B54D-4B35-B189-3CBB677D4DA9}"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986F9A42-894E-4AD7-B1D7-F9EAA78972C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1F6B761-3716-43A0-A048-A93DF859A34F}">
      <dgm:prSet phldrT="[Text]" custT="1"/>
      <dgm:spPr/>
      <dgm:t>
        <a:bodyPr/>
        <a:lstStyle/>
        <a:p>
          <a:r>
            <a:rPr lang="en" sz="2500" b="1" dirty="0" smtClean="0"/>
            <a:t>Clinical characteristics</a:t>
          </a:r>
          <a:endParaRPr lang="en-US" sz="2500" b="1" dirty="0"/>
        </a:p>
      </dgm:t>
    </dgm:pt>
    <dgm:pt modelId="{05D29FBF-6B9E-452A-B938-6CA304C91826}" type="parTrans" cxnId="{766299FE-900D-4E05-BFB0-E1036F27FD9C}">
      <dgm:prSet/>
      <dgm:spPr/>
      <dgm:t>
        <a:bodyPr/>
        <a:lstStyle/>
        <a:p>
          <a:endParaRPr lang="en-US"/>
        </a:p>
      </dgm:t>
    </dgm:pt>
    <dgm:pt modelId="{DD3672B7-44B4-4616-849F-5CA17C1F6168}" type="sibTrans" cxnId="{766299FE-900D-4E05-BFB0-E1036F27FD9C}">
      <dgm:prSet/>
      <dgm:spPr/>
      <dgm:t>
        <a:bodyPr/>
        <a:lstStyle/>
        <a:p>
          <a:endParaRPr lang="en-US"/>
        </a:p>
      </dgm:t>
    </dgm:pt>
    <dgm:pt modelId="{5330EE09-A8B3-4B4E-9614-BC7420F4A071}">
      <dgm:prSet phldrT="[Text]" custT="1"/>
      <dgm:spPr/>
      <dgm:t>
        <a:bodyPr/>
        <a:lstStyle/>
        <a:p>
          <a:r>
            <a:rPr lang="en" sz="2500" b="1" dirty="0" smtClean="0"/>
            <a:t>Laboratory characteristics</a:t>
          </a:r>
          <a:endParaRPr lang="en-US" sz="2500" b="1" dirty="0"/>
        </a:p>
      </dgm:t>
    </dgm:pt>
    <dgm:pt modelId="{DE62B595-8FB3-4017-890D-7AD5500D7867}" type="parTrans" cxnId="{78AFC71B-6EFF-46F3-B879-77C3FBAB20C8}">
      <dgm:prSet/>
      <dgm:spPr/>
      <dgm:t>
        <a:bodyPr/>
        <a:lstStyle/>
        <a:p>
          <a:endParaRPr lang="en-US"/>
        </a:p>
      </dgm:t>
    </dgm:pt>
    <dgm:pt modelId="{7EA35751-9CCF-4DA1-899E-72F758006255}" type="sibTrans" cxnId="{78AFC71B-6EFF-46F3-B879-77C3FBAB20C8}">
      <dgm:prSet/>
      <dgm:spPr/>
      <dgm:t>
        <a:bodyPr/>
        <a:lstStyle/>
        <a:p>
          <a:endParaRPr lang="en-US"/>
        </a:p>
      </dgm:t>
    </dgm:pt>
    <dgm:pt modelId="{051C71E2-A511-48F6-98DE-6102DBCAA933}">
      <dgm:prSet phldrT="[Text]" custT="1"/>
      <dgm:spPr/>
      <dgm:t>
        <a:bodyPr/>
        <a:lstStyle/>
        <a:p>
          <a:r>
            <a:rPr lang="en" sz="2500" b="1" smtClean="0">
              <a:solidFill>
                <a:schemeClr val="bg1"/>
              </a:solidFill>
            </a:rPr>
            <a:t>Sonographic </a:t>
          </a:r>
          <a:r>
            <a:rPr lang="en" sz="2500" b="1" dirty="0" smtClean="0">
              <a:solidFill>
                <a:schemeClr val="bg1"/>
              </a:solidFill>
            </a:rPr>
            <a:t>and X-ray findings</a:t>
          </a:r>
          <a:endParaRPr lang="en-US" sz="2500" dirty="0"/>
        </a:p>
      </dgm:t>
    </dgm:pt>
    <dgm:pt modelId="{E15F7876-A7FE-4EFF-B355-F221B0BA4D04}" type="parTrans" cxnId="{E222E72B-5C48-4845-844A-F84E25B088D2}">
      <dgm:prSet/>
      <dgm:spPr/>
      <dgm:t>
        <a:bodyPr/>
        <a:lstStyle/>
        <a:p>
          <a:endParaRPr lang="en-US"/>
        </a:p>
      </dgm:t>
    </dgm:pt>
    <dgm:pt modelId="{94F22D5C-3676-49AF-80BC-D18CF5EAC0CE}" type="sibTrans" cxnId="{E222E72B-5C48-4845-844A-F84E25B088D2}">
      <dgm:prSet/>
      <dgm:spPr/>
      <dgm:t>
        <a:bodyPr/>
        <a:lstStyle/>
        <a:p>
          <a:endParaRPr lang="en-US"/>
        </a:p>
      </dgm:t>
    </dgm:pt>
    <dgm:pt modelId="{3F0DBE9E-41AA-4B5D-AA25-C249ADA2A797}">
      <dgm:prSet custT="1"/>
      <dgm:spPr/>
      <dgm:t>
        <a:bodyPr/>
        <a:lstStyle/>
        <a:p>
          <a:r>
            <a:rPr lang="en" sz="2000" smtClean="0"/>
            <a:t>Slow progressive </a:t>
          </a:r>
          <a:r>
            <a:rPr lang="en" sz="2000" baseline="0" smtClean="0"/>
            <a:t>TID</a:t>
          </a:r>
          <a:endParaRPr lang="en-US" sz="2000"/>
        </a:p>
      </dgm:t>
    </dgm:pt>
    <dgm:pt modelId="{647CB631-B791-4E68-B03A-FC1F68454307}" type="parTrans" cxnId="{85F2424A-E03D-4C91-B7ED-E3B58DB7B0CF}">
      <dgm:prSet/>
      <dgm:spPr/>
      <dgm:t>
        <a:bodyPr/>
        <a:lstStyle/>
        <a:p>
          <a:endParaRPr lang="en-US"/>
        </a:p>
      </dgm:t>
    </dgm:pt>
    <dgm:pt modelId="{BAFFE332-5029-4C89-B58D-9F923CDB7570}" type="sibTrans" cxnId="{85F2424A-E03D-4C91-B7ED-E3B58DB7B0CF}">
      <dgm:prSet/>
      <dgm:spPr/>
      <dgm:t>
        <a:bodyPr/>
        <a:lstStyle/>
        <a:p>
          <a:endParaRPr lang="en-US"/>
        </a:p>
      </dgm:t>
    </dgm:pt>
    <dgm:pt modelId="{775FE544-5B16-405E-BF23-3FD92F0D4AB9}">
      <dgm:prSet custT="1"/>
      <dgm:spPr/>
      <dgm:t>
        <a:bodyPr/>
        <a:lstStyle/>
        <a:p>
          <a:r>
            <a:rPr lang="en" sz="2000" baseline="0" dirty="0" smtClean="0"/>
            <a:t>Hypertension is rare and mild</a:t>
          </a:r>
        </a:p>
      </dgm:t>
    </dgm:pt>
    <dgm:pt modelId="{9B6425E7-C2B2-4AD7-9CB5-A9FF2A969B59}" type="parTrans" cxnId="{87343BAE-ABC7-4CBF-B726-AE5F8006C8E7}">
      <dgm:prSet/>
      <dgm:spPr/>
      <dgm:t>
        <a:bodyPr/>
        <a:lstStyle/>
        <a:p>
          <a:endParaRPr lang="en-US"/>
        </a:p>
      </dgm:t>
    </dgm:pt>
    <dgm:pt modelId="{9F3A90D2-7713-44D3-86FD-723840D2FCC4}" type="sibTrans" cxnId="{87343BAE-ABC7-4CBF-B726-AE5F8006C8E7}">
      <dgm:prSet/>
      <dgm:spPr/>
      <dgm:t>
        <a:bodyPr/>
        <a:lstStyle/>
        <a:p>
          <a:endParaRPr lang="en-US"/>
        </a:p>
      </dgm:t>
    </dgm:pt>
    <dgm:pt modelId="{9D8BD4FC-5B76-449A-8B63-0C2FE81796BB}">
      <dgm:prSet custT="1"/>
      <dgm:spPr/>
      <dgm:t>
        <a:bodyPr/>
        <a:lstStyle/>
        <a:p>
          <a:r>
            <a:rPr lang="en" sz="2000" baseline="0" smtClean="0"/>
            <a:t>In the late KF pronounced anemia</a:t>
          </a:r>
          <a:endParaRPr lang="sr-Cyrl-RS" sz="2000" baseline="0" dirty="0" smtClean="0"/>
        </a:p>
      </dgm:t>
    </dgm:pt>
    <dgm:pt modelId="{11402037-5502-4F5C-BB59-8DE48FE7A8CD}" type="parTrans" cxnId="{7C8D766E-BD4B-47F5-A430-107FAAD7ED4F}">
      <dgm:prSet/>
      <dgm:spPr/>
      <dgm:t>
        <a:bodyPr/>
        <a:lstStyle/>
        <a:p>
          <a:endParaRPr lang="en-US"/>
        </a:p>
      </dgm:t>
    </dgm:pt>
    <dgm:pt modelId="{F2A1573A-3F65-4F94-9E88-1E72345EFE77}" type="sibTrans" cxnId="{7C8D766E-BD4B-47F5-A430-107FAAD7ED4F}">
      <dgm:prSet/>
      <dgm:spPr/>
      <dgm:t>
        <a:bodyPr/>
        <a:lstStyle/>
        <a:p>
          <a:endParaRPr lang="en-US"/>
        </a:p>
      </dgm:t>
    </dgm:pt>
    <dgm:pt modelId="{CCDDF418-326C-4110-9273-D89254D3170B}">
      <dgm:prSet custT="1"/>
      <dgm:spPr/>
      <dgm:t>
        <a:bodyPr/>
        <a:lstStyle/>
        <a:p>
          <a:r>
            <a:rPr lang="en" sz="2000" baseline="0" dirty="0" smtClean="0"/>
            <a:t>Tumors of the uroepithelium are common</a:t>
          </a:r>
          <a:endParaRPr lang="sr-Latn-CS" sz="2000" dirty="0"/>
        </a:p>
      </dgm:t>
    </dgm:pt>
    <dgm:pt modelId="{78AA3888-07C6-4550-B23D-8A90A614918F}" type="parTrans" cxnId="{0B94ABEB-A4D8-406D-AB3F-5E3B4735F3BC}">
      <dgm:prSet/>
      <dgm:spPr/>
      <dgm:t>
        <a:bodyPr/>
        <a:lstStyle/>
        <a:p>
          <a:endParaRPr lang="en-US"/>
        </a:p>
      </dgm:t>
    </dgm:pt>
    <dgm:pt modelId="{CBDE14A9-DFFF-442F-AB5B-38E2D6FAF522}" type="sibTrans" cxnId="{0B94ABEB-A4D8-406D-AB3F-5E3B4735F3BC}">
      <dgm:prSet/>
      <dgm:spPr/>
      <dgm:t>
        <a:bodyPr/>
        <a:lstStyle/>
        <a:p>
          <a:endParaRPr lang="en-US"/>
        </a:p>
      </dgm:t>
    </dgm:pt>
    <dgm:pt modelId="{3A1621D9-77DC-42AB-88EF-C0E901969166}">
      <dgm:prSet custT="1"/>
      <dgm:spPr/>
      <dgm:t>
        <a:bodyPr/>
        <a:lstStyle/>
        <a:p>
          <a:pPr marL="171450" indent="0"/>
          <a:r>
            <a:rPr lang="en" sz="2000" baseline="0" smtClean="0">
              <a:solidFill>
                <a:schemeClr val="tx1"/>
              </a:solidFill>
            </a:rPr>
            <a:t> Tubular proteinuria</a:t>
          </a:r>
          <a:endParaRPr lang="en-US" sz="2000" dirty="0">
            <a:solidFill>
              <a:schemeClr val="tx1"/>
            </a:solidFill>
          </a:endParaRPr>
        </a:p>
      </dgm:t>
    </dgm:pt>
    <dgm:pt modelId="{330C66F0-3AA6-4156-998F-F415D041F61B}" type="parTrans" cxnId="{373F3403-56C7-46C7-88D5-7DB1C6259344}">
      <dgm:prSet/>
      <dgm:spPr/>
      <dgm:t>
        <a:bodyPr/>
        <a:lstStyle/>
        <a:p>
          <a:endParaRPr lang="en-US"/>
        </a:p>
      </dgm:t>
    </dgm:pt>
    <dgm:pt modelId="{AC10933F-43DB-4204-AC5A-84937F0EA922}" type="sibTrans" cxnId="{373F3403-56C7-46C7-88D5-7DB1C6259344}">
      <dgm:prSet/>
      <dgm:spPr/>
      <dgm:t>
        <a:bodyPr/>
        <a:lstStyle/>
        <a:p>
          <a:endParaRPr lang="en-US"/>
        </a:p>
      </dgm:t>
    </dgm:pt>
    <dgm:pt modelId="{2CF74BA5-C68D-419E-9DCC-956E3EE99614}">
      <dgm:prSet custT="1"/>
      <dgm:spPr/>
      <dgm:t>
        <a:bodyPr/>
        <a:lstStyle/>
        <a:p>
          <a:r>
            <a:rPr lang="en" sz="2000" dirty="0" smtClean="0">
              <a:solidFill>
                <a:schemeClr val="tx1"/>
              </a:solidFill>
            </a:rPr>
            <a:t>Symmetrically reduced kidneys without scarring</a:t>
          </a:r>
          <a:endParaRPr lang="en-US" sz="2000" dirty="0">
            <a:solidFill>
              <a:schemeClr val="tx1"/>
            </a:solidFill>
          </a:endParaRPr>
        </a:p>
      </dgm:t>
    </dgm:pt>
    <dgm:pt modelId="{20FB1F99-5C98-41B7-9972-9987E15D0EEA}" type="parTrans" cxnId="{E997EFDE-A7C3-4C57-861B-6B5E8BF9D247}">
      <dgm:prSet/>
      <dgm:spPr/>
      <dgm:t>
        <a:bodyPr/>
        <a:lstStyle/>
        <a:p>
          <a:endParaRPr lang="en-US"/>
        </a:p>
      </dgm:t>
    </dgm:pt>
    <dgm:pt modelId="{FE5ABC8F-7291-4DEA-8B54-12F524772196}" type="sibTrans" cxnId="{E997EFDE-A7C3-4C57-861B-6B5E8BF9D247}">
      <dgm:prSet/>
      <dgm:spPr/>
      <dgm:t>
        <a:bodyPr/>
        <a:lstStyle/>
        <a:p>
          <a:endParaRPr lang="en-US"/>
        </a:p>
      </dgm:t>
    </dgm:pt>
    <dgm:pt modelId="{007C97BE-494B-4BD6-8D85-0B1F271F9B17}">
      <dgm:prSet custT="1"/>
      <dgm:spPr/>
      <dgm:t>
        <a:bodyPr/>
        <a:lstStyle/>
        <a:p>
          <a:pPr marL="171450" indent="0"/>
          <a:r>
            <a:rPr lang="en" sz="2000" baseline="0" smtClean="0">
              <a:solidFill>
                <a:schemeClr val="tx1"/>
              </a:solidFill>
            </a:rPr>
            <a:t> Different </a:t>
          </a:r>
          <a:r>
            <a:rPr lang="en" sz="2000" baseline="0" dirty="0" smtClean="0">
              <a:solidFill>
                <a:schemeClr val="tx1"/>
              </a:solidFill>
            </a:rPr>
            <a:t>tubule function disorders</a:t>
          </a:r>
        </a:p>
      </dgm:t>
    </dgm:pt>
    <dgm:pt modelId="{B4D0882D-EE7A-4388-AB8B-93F08930A89A}" type="parTrans" cxnId="{A9E14182-7C1C-4A0B-9A2A-46B9C2CA053C}">
      <dgm:prSet/>
      <dgm:spPr/>
      <dgm:t>
        <a:bodyPr/>
        <a:lstStyle/>
        <a:p>
          <a:endParaRPr lang="en-US"/>
        </a:p>
      </dgm:t>
    </dgm:pt>
    <dgm:pt modelId="{019F4AFD-E0DF-4F4D-8294-04BD0AB377C5}" type="sibTrans" cxnId="{A9E14182-7C1C-4A0B-9A2A-46B9C2CA053C}">
      <dgm:prSet/>
      <dgm:spPr/>
      <dgm:t>
        <a:bodyPr/>
        <a:lstStyle/>
        <a:p>
          <a:endParaRPr lang="en-US"/>
        </a:p>
      </dgm:t>
    </dgm:pt>
    <dgm:pt modelId="{980934CA-1432-4F46-A12A-EBC09E260AFB}">
      <dgm:prSet custT="1"/>
      <dgm:spPr/>
      <dgm:t>
        <a:bodyPr/>
        <a:lstStyle/>
        <a:p>
          <a:pPr marL="360363" indent="0"/>
          <a:r>
            <a:rPr lang="en" sz="2000" baseline="0" dirty="0" smtClean="0">
              <a:solidFill>
                <a:schemeClr val="tx1"/>
              </a:solidFill>
            </a:rPr>
            <a:t>Increased excretion of low molecular weight proteins</a:t>
          </a:r>
        </a:p>
      </dgm:t>
    </dgm:pt>
    <dgm:pt modelId="{1A125485-BC3E-482E-A0AD-F9D672DFDE57}" type="parTrans" cxnId="{7D9EB2A3-CA07-4C63-9630-D5989608D0B4}">
      <dgm:prSet/>
      <dgm:spPr/>
      <dgm:t>
        <a:bodyPr/>
        <a:lstStyle/>
        <a:p>
          <a:endParaRPr lang="en-US"/>
        </a:p>
      </dgm:t>
    </dgm:pt>
    <dgm:pt modelId="{B0BD0C12-1D0A-4CE5-82D8-ED1341F49459}" type="sibTrans" cxnId="{7D9EB2A3-CA07-4C63-9630-D5989608D0B4}">
      <dgm:prSet/>
      <dgm:spPr/>
      <dgm:t>
        <a:bodyPr/>
        <a:lstStyle/>
        <a:p>
          <a:endParaRPr lang="en-US"/>
        </a:p>
      </dgm:t>
    </dgm:pt>
    <dgm:pt modelId="{D2AB8DDC-6BFC-4447-AC48-E07092843F3E}">
      <dgm:prSet custT="1"/>
      <dgm:spPr/>
      <dgm:t>
        <a:bodyPr/>
        <a:lstStyle/>
        <a:p>
          <a:pPr marL="360363" indent="0"/>
          <a:r>
            <a:rPr lang="en" sz="2000" baseline="0" dirty="0" smtClean="0">
              <a:solidFill>
                <a:schemeClr val="tx1"/>
              </a:solidFill>
            </a:rPr>
            <a:t>Increased excretion </a:t>
          </a:r>
          <a:r>
            <a:rPr lang="en" sz="2000" i="1" baseline="0" smtClean="0">
              <a:solidFill>
                <a:schemeClr val="tx1"/>
              </a:solidFill>
            </a:rPr>
            <a:t>of Tamm-Hosfall</a:t>
          </a:r>
          <a:r>
            <a:rPr lang="en" sz="2000" baseline="0" smtClean="0">
              <a:solidFill>
                <a:schemeClr val="tx1"/>
              </a:solidFill>
            </a:rPr>
            <a:t> </a:t>
          </a:r>
          <a:r>
            <a:rPr lang="en" sz="2000" baseline="0" dirty="0" smtClean="0">
              <a:solidFill>
                <a:schemeClr val="tx1"/>
              </a:solidFill>
            </a:rPr>
            <a:t>protein</a:t>
          </a:r>
        </a:p>
      </dgm:t>
    </dgm:pt>
    <dgm:pt modelId="{756AB0EE-6AB3-4E8B-A484-1BF99845C34E}" type="parTrans" cxnId="{090B3A12-034B-46E6-9A0C-7373F3070F2C}">
      <dgm:prSet/>
      <dgm:spPr/>
      <dgm:t>
        <a:bodyPr/>
        <a:lstStyle/>
        <a:p>
          <a:endParaRPr lang="en-US"/>
        </a:p>
      </dgm:t>
    </dgm:pt>
    <dgm:pt modelId="{4A245C7C-C4C8-4E3E-BD19-64AC98DB5DDE}" type="sibTrans" cxnId="{090B3A12-034B-46E6-9A0C-7373F3070F2C}">
      <dgm:prSet/>
      <dgm:spPr/>
      <dgm:t>
        <a:bodyPr/>
        <a:lstStyle/>
        <a:p>
          <a:endParaRPr lang="en-US"/>
        </a:p>
      </dgm:t>
    </dgm:pt>
    <dgm:pt modelId="{4E1AA994-0AF4-4509-A996-5839A347A7C5}">
      <dgm:prSet custT="1"/>
      <dgm:spPr/>
      <dgm:t>
        <a:bodyPr/>
        <a:lstStyle/>
        <a:p>
          <a:pPr marL="360363" indent="0"/>
          <a:r>
            <a:rPr lang="en" sz="2000" baseline="0" dirty="0" smtClean="0">
              <a:solidFill>
                <a:schemeClr val="tx1"/>
              </a:solidFill>
            </a:rPr>
            <a:t>Increased excretion of glucose, urate</a:t>
          </a:r>
        </a:p>
      </dgm:t>
    </dgm:pt>
    <dgm:pt modelId="{6B9208BE-7DFC-4BD5-BFD5-AF9756211949}" type="parTrans" cxnId="{E274D906-5101-41EF-A968-4FCF8594B91D}">
      <dgm:prSet/>
      <dgm:spPr/>
      <dgm:t>
        <a:bodyPr/>
        <a:lstStyle/>
        <a:p>
          <a:endParaRPr lang="en-US"/>
        </a:p>
      </dgm:t>
    </dgm:pt>
    <dgm:pt modelId="{7A89C00F-1177-44EB-BAAA-7B25E7F69759}" type="sibTrans" cxnId="{E274D906-5101-41EF-A968-4FCF8594B91D}">
      <dgm:prSet/>
      <dgm:spPr/>
      <dgm:t>
        <a:bodyPr/>
        <a:lstStyle/>
        <a:p>
          <a:endParaRPr lang="en-US"/>
        </a:p>
      </dgm:t>
    </dgm:pt>
    <dgm:pt modelId="{D987E521-2FAC-4E75-B678-779BC7AFC2B9}">
      <dgm:prSet custT="1"/>
      <dgm:spPr/>
      <dgm:t>
        <a:bodyPr/>
        <a:lstStyle/>
        <a:p>
          <a:pPr marL="360363" indent="0"/>
          <a:r>
            <a:rPr lang="en" sz="2000" baseline="0" dirty="0" smtClean="0">
              <a:solidFill>
                <a:schemeClr val="tx1"/>
              </a:solidFill>
            </a:rPr>
            <a:t>Decreased ability to concentrate and acidify urine</a:t>
          </a:r>
          <a:endParaRPr lang="en-US" sz="2000" dirty="0">
            <a:solidFill>
              <a:schemeClr val="tx1"/>
            </a:solidFill>
          </a:endParaRPr>
        </a:p>
      </dgm:t>
    </dgm:pt>
    <dgm:pt modelId="{1E6D2942-3E77-40E3-941E-14D3208999BF}" type="parTrans" cxnId="{197F2E10-5790-4B09-B002-E87FC96FCFDC}">
      <dgm:prSet/>
      <dgm:spPr/>
      <dgm:t>
        <a:bodyPr/>
        <a:lstStyle/>
        <a:p>
          <a:endParaRPr lang="en-US"/>
        </a:p>
      </dgm:t>
    </dgm:pt>
    <dgm:pt modelId="{EECE126D-24C3-4CCB-912A-9E9063FA4D6E}" type="sibTrans" cxnId="{197F2E10-5790-4B09-B002-E87FC96FCFDC}">
      <dgm:prSet/>
      <dgm:spPr/>
      <dgm:t>
        <a:bodyPr/>
        <a:lstStyle/>
        <a:p>
          <a:endParaRPr lang="en-US"/>
        </a:p>
      </dgm:t>
    </dgm:pt>
    <dgm:pt modelId="{431BABC1-C365-4891-A120-BBCA33863108}">
      <dgm:prSet custT="1"/>
      <dgm:spPr/>
      <dgm:t>
        <a:bodyPr/>
        <a:lstStyle/>
        <a:p>
          <a:r>
            <a:rPr lang="en" sz="2000" dirty="0" smtClean="0">
              <a:solidFill>
                <a:schemeClr val="tx1"/>
              </a:solidFill>
            </a:rPr>
            <a:t>Phylocalyx system </a:t>
          </a:r>
          <a:r>
            <a:rPr lang="en" sz="2000" baseline="0" dirty="0" smtClean="0">
              <a:solidFill>
                <a:schemeClr val="tx1"/>
              </a:solidFill>
            </a:rPr>
            <a:t>without changes</a:t>
          </a:r>
          <a:endParaRPr lang="sr-Latn-CS" sz="2000" dirty="0">
            <a:solidFill>
              <a:schemeClr val="tx1"/>
            </a:solidFill>
          </a:endParaRPr>
        </a:p>
      </dgm:t>
    </dgm:pt>
    <dgm:pt modelId="{4A67FAD6-673F-4FC1-B6F5-F5F3B327D3A6}" type="parTrans" cxnId="{65D56A4A-FAE7-4C54-A360-EA1EF3FBB018}">
      <dgm:prSet/>
      <dgm:spPr/>
      <dgm:t>
        <a:bodyPr/>
        <a:lstStyle/>
        <a:p>
          <a:endParaRPr lang="en-US"/>
        </a:p>
      </dgm:t>
    </dgm:pt>
    <dgm:pt modelId="{B7BEDA55-4FD3-40CD-BA0C-18E655F4D379}" type="sibTrans" cxnId="{65D56A4A-FAE7-4C54-A360-EA1EF3FBB018}">
      <dgm:prSet/>
      <dgm:spPr/>
      <dgm:t>
        <a:bodyPr/>
        <a:lstStyle/>
        <a:p>
          <a:endParaRPr lang="en-US"/>
        </a:p>
      </dgm:t>
    </dgm:pt>
    <dgm:pt modelId="{EEFC2008-FB7C-493B-8637-CEE68BDAB400}" type="pres">
      <dgm:prSet presAssocID="{986F9A42-894E-4AD7-B1D7-F9EAA78972CC}" presName="linear" presStyleCnt="0">
        <dgm:presLayoutVars>
          <dgm:dir/>
          <dgm:animLvl val="lvl"/>
          <dgm:resizeHandles val="exact"/>
        </dgm:presLayoutVars>
      </dgm:prSet>
      <dgm:spPr/>
      <dgm:t>
        <a:bodyPr/>
        <a:lstStyle/>
        <a:p>
          <a:endParaRPr lang="en-US"/>
        </a:p>
      </dgm:t>
    </dgm:pt>
    <dgm:pt modelId="{B37A9504-5CAC-4FFB-99F6-5B9B0DD10EBE}" type="pres">
      <dgm:prSet presAssocID="{D1F6B761-3716-43A0-A048-A93DF859A34F}" presName="parentLin" presStyleCnt="0"/>
      <dgm:spPr/>
    </dgm:pt>
    <dgm:pt modelId="{952C0BFE-FF66-43AC-B45F-195567D5E4F6}" type="pres">
      <dgm:prSet presAssocID="{D1F6B761-3716-43A0-A048-A93DF859A34F}" presName="parentLeftMargin" presStyleLbl="node1" presStyleIdx="0" presStyleCnt="3"/>
      <dgm:spPr/>
      <dgm:t>
        <a:bodyPr/>
        <a:lstStyle/>
        <a:p>
          <a:endParaRPr lang="en-US"/>
        </a:p>
      </dgm:t>
    </dgm:pt>
    <dgm:pt modelId="{A7C6E37B-C04A-4090-8528-CF28955F1A67}" type="pres">
      <dgm:prSet presAssocID="{D1F6B761-3716-43A0-A048-A93DF859A34F}" presName="parentText" presStyleLbl="node1" presStyleIdx="0" presStyleCnt="3" custLinFactNeighborY="1308">
        <dgm:presLayoutVars>
          <dgm:chMax val="0"/>
          <dgm:bulletEnabled val="1"/>
        </dgm:presLayoutVars>
      </dgm:prSet>
      <dgm:spPr/>
      <dgm:t>
        <a:bodyPr/>
        <a:lstStyle/>
        <a:p>
          <a:endParaRPr lang="en-US"/>
        </a:p>
      </dgm:t>
    </dgm:pt>
    <dgm:pt modelId="{7CABE5C3-946B-4FF4-8BE5-E613FB381F0E}" type="pres">
      <dgm:prSet presAssocID="{D1F6B761-3716-43A0-A048-A93DF859A34F}" presName="negativeSpace" presStyleCnt="0"/>
      <dgm:spPr/>
    </dgm:pt>
    <dgm:pt modelId="{2469D164-212E-4C52-8ECA-5C7BE0CD198E}" type="pres">
      <dgm:prSet presAssocID="{D1F6B761-3716-43A0-A048-A93DF859A34F}" presName="childText" presStyleLbl="conFgAcc1" presStyleIdx="0" presStyleCnt="3" custLinFactNeighborY="7152">
        <dgm:presLayoutVars>
          <dgm:bulletEnabled val="1"/>
        </dgm:presLayoutVars>
      </dgm:prSet>
      <dgm:spPr/>
      <dgm:t>
        <a:bodyPr/>
        <a:lstStyle/>
        <a:p>
          <a:endParaRPr lang="en-US"/>
        </a:p>
      </dgm:t>
    </dgm:pt>
    <dgm:pt modelId="{BBFA8393-4E00-45F8-966A-1261F426680F}" type="pres">
      <dgm:prSet presAssocID="{DD3672B7-44B4-4616-849F-5CA17C1F6168}" presName="spaceBetweenRectangles" presStyleCnt="0"/>
      <dgm:spPr/>
    </dgm:pt>
    <dgm:pt modelId="{465D0650-B7E7-4975-A2E0-7EFE6FF93CEA}" type="pres">
      <dgm:prSet presAssocID="{5330EE09-A8B3-4B4E-9614-BC7420F4A071}" presName="parentLin" presStyleCnt="0"/>
      <dgm:spPr/>
    </dgm:pt>
    <dgm:pt modelId="{BEBEEE2F-A0AD-40B3-9418-02DD011FC864}" type="pres">
      <dgm:prSet presAssocID="{5330EE09-A8B3-4B4E-9614-BC7420F4A071}" presName="parentLeftMargin" presStyleLbl="node1" presStyleIdx="0" presStyleCnt="3"/>
      <dgm:spPr/>
      <dgm:t>
        <a:bodyPr/>
        <a:lstStyle/>
        <a:p>
          <a:endParaRPr lang="en-US"/>
        </a:p>
      </dgm:t>
    </dgm:pt>
    <dgm:pt modelId="{3294415C-8738-42AF-99DD-427B712AB86F}" type="pres">
      <dgm:prSet presAssocID="{5330EE09-A8B3-4B4E-9614-BC7420F4A071}" presName="parentText" presStyleLbl="node1" presStyleIdx="1" presStyleCnt="3" custLinFactNeighborY="1308">
        <dgm:presLayoutVars>
          <dgm:chMax val="0"/>
          <dgm:bulletEnabled val="1"/>
        </dgm:presLayoutVars>
      </dgm:prSet>
      <dgm:spPr/>
      <dgm:t>
        <a:bodyPr/>
        <a:lstStyle/>
        <a:p>
          <a:endParaRPr lang="en-US"/>
        </a:p>
      </dgm:t>
    </dgm:pt>
    <dgm:pt modelId="{E33F88DE-68D6-4F41-B989-24A9F3DD5446}" type="pres">
      <dgm:prSet presAssocID="{5330EE09-A8B3-4B4E-9614-BC7420F4A071}" presName="negativeSpace" presStyleCnt="0"/>
      <dgm:spPr/>
    </dgm:pt>
    <dgm:pt modelId="{850CE5EC-CA40-4FE2-AE8D-10ACB9D037F3}" type="pres">
      <dgm:prSet presAssocID="{5330EE09-A8B3-4B4E-9614-BC7420F4A071}" presName="childText" presStyleLbl="conFgAcc1" presStyleIdx="1" presStyleCnt="3" custLinFactNeighborY="7152">
        <dgm:presLayoutVars>
          <dgm:bulletEnabled val="1"/>
        </dgm:presLayoutVars>
      </dgm:prSet>
      <dgm:spPr/>
      <dgm:t>
        <a:bodyPr/>
        <a:lstStyle/>
        <a:p>
          <a:endParaRPr lang="en-US"/>
        </a:p>
      </dgm:t>
    </dgm:pt>
    <dgm:pt modelId="{EE508159-FC52-4575-87BF-A81D6C7F8086}" type="pres">
      <dgm:prSet presAssocID="{7EA35751-9CCF-4DA1-899E-72F758006255}" presName="spaceBetweenRectangles" presStyleCnt="0"/>
      <dgm:spPr/>
    </dgm:pt>
    <dgm:pt modelId="{78AB98A6-D506-4174-B1AD-8571066FA43F}" type="pres">
      <dgm:prSet presAssocID="{051C71E2-A511-48F6-98DE-6102DBCAA933}" presName="parentLin" presStyleCnt="0"/>
      <dgm:spPr/>
    </dgm:pt>
    <dgm:pt modelId="{FE2BCF8F-817A-4D06-AE63-FF1006FC53F2}" type="pres">
      <dgm:prSet presAssocID="{051C71E2-A511-48F6-98DE-6102DBCAA933}" presName="parentLeftMargin" presStyleLbl="node1" presStyleIdx="1" presStyleCnt="3"/>
      <dgm:spPr/>
      <dgm:t>
        <a:bodyPr/>
        <a:lstStyle/>
        <a:p>
          <a:endParaRPr lang="en-US"/>
        </a:p>
      </dgm:t>
    </dgm:pt>
    <dgm:pt modelId="{EABD5CEB-BD96-49EE-AE10-B9EFBA09923F}" type="pres">
      <dgm:prSet presAssocID="{051C71E2-A511-48F6-98DE-6102DBCAA933}" presName="parentText" presStyleLbl="node1" presStyleIdx="2" presStyleCnt="3" custLinFactNeighborY="1308">
        <dgm:presLayoutVars>
          <dgm:chMax val="0"/>
          <dgm:bulletEnabled val="1"/>
        </dgm:presLayoutVars>
      </dgm:prSet>
      <dgm:spPr/>
      <dgm:t>
        <a:bodyPr/>
        <a:lstStyle/>
        <a:p>
          <a:endParaRPr lang="en-US"/>
        </a:p>
      </dgm:t>
    </dgm:pt>
    <dgm:pt modelId="{D83012EE-88E7-4068-B0A5-E3C4AD726781}" type="pres">
      <dgm:prSet presAssocID="{051C71E2-A511-48F6-98DE-6102DBCAA933}" presName="negativeSpace" presStyleCnt="0"/>
      <dgm:spPr/>
    </dgm:pt>
    <dgm:pt modelId="{F10851E8-E928-46BD-9E9C-40C3218C883E}" type="pres">
      <dgm:prSet presAssocID="{051C71E2-A511-48F6-98DE-6102DBCAA933}" presName="childText" presStyleLbl="conFgAcc1" presStyleIdx="2" presStyleCnt="3" custLinFactNeighborY="2617">
        <dgm:presLayoutVars>
          <dgm:bulletEnabled val="1"/>
        </dgm:presLayoutVars>
      </dgm:prSet>
      <dgm:spPr/>
      <dgm:t>
        <a:bodyPr/>
        <a:lstStyle/>
        <a:p>
          <a:endParaRPr lang="en-US"/>
        </a:p>
      </dgm:t>
    </dgm:pt>
  </dgm:ptLst>
  <dgm:cxnLst>
    <dgm:cxn modelId="{9356BDC8-21E3-4FD8-858C-7FC3A82C777F}" type="presOf" srcId="{051C71E2-A511-48F6-98DE-6102DBCAA933}" destId="{FE2BCF8F-817A-4D06-AE63-FF1006FC53F2}" srcOrd="0" destOrd="0" presId="urn:microsoft.com/office/officeart/2005/8/layout/list1"/>
    <dgm:cxn modelId="{EA12CB0B-03B3-4220-B043-D975FE1D1FE2}" type="presOf" srcId="{775FE544-5B16-405E-BF23-3FD92F0D4AB9}" destId="{2469D164-212E-4C52-8ECA-5C7BE0CD198E}" srcOrd="0" destOrd="1" presId="urn:microsoft.com/office/officeart/2005/8/layout/list1"/>
    <dgm:cxn modelId="{E274D906-5101-41EF-A968-4FCF8594B91D}" srcId="{007C97BE-494B-4BD6-8D85-0B1F271F9B17}" destId="{4E1AA994-0AF4-4509-A996-5839A347A7C5}" srcOrd="2" destOrd="0" parTransId="{6B9208BE-7DFC-4BD5-BFD5-AF9756211949}" sibTransId="{7A89C00F-1177-44EB-BAAA-7B25E7F69759}"/>
    <dgm:cxn modelId="{E66ABE71-5957-4BD2-B16D-39E7E56B6081}" type="presOf" srcId="{986F9A42-894E-4AD7-B1D7-F9EAA78972CC}" destId="{EEFC2008-FB7C-493B-8637-CEE68BDAB400}" srcOrd="0" destOrd="0" presId="urn:microsoft.com/office/officeart/2005/8/layout/list1"/>
    <dgm:cxn modelId="{C7E8BC84-26A4-4715-8FEC-6DE5A31B6A1F}" type="presOf" srcId="{980934CA-1432-4F46-A12A-EBC09E260AFB}" destId="{850CE5EC-CA40-4FE2-AE8D-10ACB9D037F3}" srcOrd="0" destOrd="2" presId="urn:microsoft.com/office/officeart/2005/8/layout/list1"/>
    <dgm:cxn modelId="{0B94ABEB-A4D8-406D-AB3F-5E3B4735F3BC}" srcId="{D1F6B761-3716-43A0-A048-A93DF859A34F}" destId="{CCDDF418-326C-4110-9273-D89254D3170B}" srcOrd="3" destOrd="0" parTransId="{78AA3888-07C6-4550-B23D-8A90A614918F}" sibTransId="{CBDE14A9-DFFF-442F-AB5B-38E2D6FAF522}"/>
    <dgm:cxn modelId="{B94480FF-0775-4254-A79A-16D66704CBAC}" type="presOf" srcId="{5330EE09-A8B3-4B4E-9614-BC7420F4A071}" destId="{BEBEEE2F-A0AD-40B3-9418-02DD011FC864}" srcOrd="0" destOrd="0" presId="urn:microsoft.com/office/officeart/2005/8/layout/list1"/>
    <dgm:cxn modelId="{7DF82433-7B4F-4CCB-BB54-EEC0473A1DEE}" type="presOf" srcId="{4E1AA994-0AF4-4509-A996-5839A347A7C5}" destId="{850CE5EC-CA40-4FE2-AE8D-10ACB9D037F3}" srcOrd="0" destOrd="4" presId="urn:microsoft.com/office/officeart/2005/8/layout/list1"/>
    <dgm:cxn modelId="{373F3403-56C7-46C7-88D5-7DB1C6259344}" srcId="{5330EE09-A8B3-4B4E-9614-BC7420F4A071}" destId="{3A1621D9-77DC-42AB-88EF-C0E901969166}" srcOrd="0" destOrd="0" parTransId="{330C66F0-3AA6-4156-998F-F415D041F61B}" sibTransId="{AC10933F-43DB-4204-AC5A-84937F0EA922}"/>
    <dgm:cxn modelId="{090B3A12-034B-46E6-9A0C-7373F3070F2C}" srcId="{007C97BE-494B-4BD6-8D85-0B1F271F9B17}" destId="{D2AB8DDC-6BFC-4447-AC48-E07092843F3E}" srcOrd="1" destOrd="0" parTransId="{756AB0EE-6AB3-4E8B-A484-1BF99845C34E}" sibTransId="{4A245C7C-C4C8-4E3E-BD19-64AC98DB5DDE}"/>
    <dgm:cxn modelId="{3CC595BB-4334-497C-8655-79AE0D85065A}" type="presOf" srcId="{051C71E2-A511-48F6-98DE-6102DBCAA933}" destId="{EABD5CEB-BD96-49EE-AE10-B9EFBA09923F}" srcOrd="1" destOrd="0" presId="urn:microsoft.com/office/officeart/2005/8/layout/list1"/>
    <dgm:cxn modelId="{778FFCED-8988-4A36-AB7E-0558C32BE2DF}" type="presOf" srcId="{9D8BD4FC-5B76-449A-8B63-0C2FE81796BB}" destId="{2469D164-212E-4C52-8ECA-5C7BE0CD198E}" srcOrd="0" destOrd="2" presId="urn:microsoft.com/office/officeart/2005/8/layout/list1"/>
    <dgm:cxn modelId="{779121CF-D76B-423D-BFE6-D25513670024}" type="presOf" srcId="{007C97BE-494B-4BD6-8D85-0B1F271F9B17}" destId="{850CE5EC-CA40-4FE2-AE8D-10ACB9D037F3}" srcOrd="0" destOrd="1" presId="urn:microsoft.com/office/officeart/2005/8/layout/list1"/>
    <dgm:cxn modelId="{54C67D28-4629-4607-9B2D-AC948D648EDB}" type="presOf" srcId="{D987E521-2FAC-4E75-B678-779BC7AFC2B9}" destId="{850CE5EC-CA40-4FE2-AE8D-10ACB9D037F3}" srcOrd="0" destOrd="5" presId="urn:microsoft.com/office/officeart/2005/8/layout/list1"/>
    <dgm:cxn modelId="{7C8D766E-BD4B-47F5-A430-107FAAD7ED4F}" srcId="{D1F6B761-3716-43A0-A048-A93DF859A34F}" destId="{9D8BD4FC-5B76-449A-8B63-0C2FE81796BB}" srcOrd="2" destOrd="0" parTransId="{11402037-5502-4F5C-BB59-8DE48FE7A8CD}" sibTransId="{F2A1573A-3F65-4F94-9E88-1E72345EFE77}"/>
    <dgm:cxn modelId="{0ED31484-7AFE-48CD-BB85-C94092D76BA0}" type="presOf" srcId="{3A1621D9-77DC-42AB-88EF-C0E901969166}" destId="{850CE5EC-CA40-4FE2-AE8D-10ACB9D037F3}" srcOrd="0" destOrd="0" presId="urn:microsoft.com/office/officeart/2005/8/layout/list1"/>
    <dgm:cxn modelId="{78AFC71B-6EFF-46F3-B879-77C3FBAB20C8}" srcId="{986F9A42-894E-4AD7-B1D7-F9EAA78972CC}" destId="{5330EE09-A8B3-4B4E-9614-BC7420F4A071}" srcOrd="1" destOrd="0" parTransId="{DE62B595-8FB3-4017-890D-7AD5500D7867}" sibTransId="{7EA35751-9CCF-4DA1-899E-72F758006255}"/>
    <dgm:cxn modelId="{70C5191D-5613-4DC3-8E28-7BFCA1B40EBE}" type="presOf" srcId="{5330EE09-A8B3-4B4E-9614-BC7420F4A071}" destId="{3294415C-8738-42AF-99DD-427B712AB86F}" srcOrd="1" destOrd="0" presId="urn:microsoft.com/office/officeart/2005/8/layout/list1"/>
    <dgm:cxn modelId="{5FF408B9-26EC-4D48-98CC-712EB8A2ABBC}" type="presOf" srcId="{3F0DBE9E-41AA-4B5D-AA25-C249ADA2A797}" destId="{2469D164-212E-4C52-8ECA-5C7BE0CD198E}" srcOrd="0" destOrd="0" presId="urn:microsoft.com/office/officeart/2005/8/layout/list1"/>
    <dgm:cxn modelId="{1D24CF81-71B2-4CF4-AAA4-83B3D93F2187}" type="presOf" srcId="{D1F6B761-3716-43A0-A048-A93DF859A34F}" destId="{952C0BFE-FF66-43AC-B45F-195567D5E4F6}" srcOrd="0" destOrd="0" presId="urn:microsoft.com/office/officeart/2005/8/layout/list1"/>
    <dgm:cxn modelId="{57FF247C-931C-4F2B-8A90-C7AA8D651AE1}" type="presOf" srcId="{D1F6B761-3716-43A0-A048-A93DF859A34F}" destId="{A7C6E37B-C04A-4090-8528-CF28955F1A67}" srcOrd="1" destOrd="0" presId="urn:microsoft.com/office/officeart/2005/8/layout/list1"/>
    <dgm:cxn modelId="{D830FC20-46C9-4CD6-84AD-3A35D73EE04F}" type="presOf" srcId="{431BABC1-C365-4891-A120-BBCA33863108}" destId="{F10851E8-E928-46BD-9E9C-40C3218C883E}" srcOrd="0" destOrd="1" presId="urn:microsoft.com/office/officeart/2005/8/layout/list1"/>
    <dgm:cxn modelId="{E222E72B-5C48-4845-844A-F84E25B088D2}" srcId="{986F9A42-894E-4AD7-B1D7-F9EAA78972CC}" destId="{051C71E2-A511-48F6-98DE-6102DBCAA933}" srcOrd="2" destOrd="0" parTransId="{E15F7876-A7FE-4EFF-B355-F221B0BA4D04}" sibTransId="{94F22D5C-3676-49AF-80BC-D18CF5EAC0CE}"/>
    <dgm:cxn modelId="{21B2C38F-84DC-4AD5-BB91-C533E89A14EE}" type="presOf" srcId="{CCDDF418-326C-4110-9273-D89254D3170B}" destId="{2469D164-212E-4C52-8ECA-5C7BE0CD198E}" srcOrd="0" destOrd="3" presId="urn:microsoft.com/office/officeart/2005/8/layout/list1"/>
    <dgm:cxn modelId="{E997EFDE-A7C3-4C57-861B-6B5E8BF9D247}" srcId="{051C71E2-A511-48F6-98DE-6102DBCAA933}" destId="{2CF74BA5-C68D-419E-9DCC-956E3EE99614}" srcOrd="0" destOrd="0" parTransId="{20FB1F99-5C98-41B7-9972-9987E15D0EEA}" sibTransId="{FE5ABC8F-7291-4DEA-8B54-12F524772196}"/>
    <dgm:cxn modelId="{87343BAE-ABC7-4CBF-B726-AE5F8006C8E7}" srcId="{D1F6B761-3716-43A0-A048-A93DF859A34F}" destId="{775FE544-5B16-405E-BF23-3FD92F0D4AB9}" srcOrd="1" destOrd="0" parTransId="{9B6425E7-C2B2-4AD7-9CB5-A9FF2A969B59}" sibTransId="{9F3A90D2-7713-44D3-86FD-723840D2FCC4}"/>
    <dgm:cxn modelId="{65D56A4A-FAE7-4C54-A360-EA1EF3FBB018}" srcId="{051C71E2-A511-48F6-98DE-6102DBCAA933}" destId="{431BABC1-C365-4891-A120-BBCA33863108}" srcOrd="1" destOrd="0" parTransId="{4A67FAD6-673F-4FC1-B6F5-F5F3B327D3A6}" sibTransId="{B7BEDA55-4FD3-40CD-BA0C-18E655F4D379}"/>
    <dgm:cxn modelId="{A9E14182-7C1C-4A0B-9A2A-46B9C2CA053C}" srcId="{5330EE09-A8B3-4B4E-9614-BC7420F4A071}" destId="{007C97BE-494B-4BD6-8D85-0B1F271F9B17}" srcOrd="1" destOrd="0" parTransId="{B4D0882D-EE7A-4388-AB8B-93F08930A89A}" sibTransId="{019F4AFD-E0DF-4F4D-8294-04BD0AB377C5}"/>
    <dgm:cxn modelId="{766299FE-900D-4E05-BFB0-E1036F27FD9C}" srcId="{986F9A42-894E-4AD7-B1D7-F9EAA78972CC}" destId="{D1F6B761-3716-43A0-A048-A93DF859A34F}" srcOrd="0" destOrd="0" parTransId="{05D29FBF-6B9E-452A-B938-6CA304C91826}" sibTransId="{DD3672B7-44B4-4616-849F-5CA17C1F6168}"/>
    <dgm:cxn modelId="{35922C7A-8F35-4CD2-9BA1-144A27882380}" type="presOf" srcId="{2CF74BA5-C68D-419E-9DCC-956E3EE99614}" destId="{F10851E8-E928-46BD-9E9C-40C3218C883E}" srcOrd="0" destOrd="0" presId="urn:microsoft.com/office/officeart/2005/8/layout/list1"/>
    <dgm:cxn modelId="{197F2E10-5790-4B09-B002-E87FC96FCFDC}" srcId="{007C97BE-494B-4BD6-8D85-0B1F271F9B17}" destId="{D987E521-2FAC-4E75-B678-779BC7AFC2B9}" srcOrd="3" destOrd="0" parTransId="{1E6D2942-3E77-40E3-941E-14D3208999BF}" sibTransId="{EECE126D-24C3-4CCB-912A-9E9063FA4D6E}"/>
    <dgm:cxn modelId="{85F2424A-E03D-4C91-B7ED-E3B58DB7B0CF}" srcId="{D1F6B761-3716-43A0-A048-A93DF859A34F}" destId="{3F0DBE9E-41AA-4B5D-AA25-C249ADA2A797}" srcOrd="0" destOrd="0" parTransId="{647CB631-B791-4E68-B03A-FC1F68454307}" sibTransId="{BAFFE332-5029-4C89-B58D-9F923CDB7570}"/>
    <dgm:cxn modelId="{7D9EB2A3-CA07-4C63-9630-D5989608D0B4}" srcId="{007C97BE-494B-4BD6-8D85-0B1F271F9B17}" destId="{980934CA-1432-4F46-A12A-EBC09E260AFB}" srcOrd="0" destOrd="0" parTransId="{1A125485-BC3E-482E-A0AD-F9D672DFDE57}" sibTransId="{B0BD0C12-1D0A-4CE5-82D8-ED1341F49459}"/>
    <dgm:cxn modelId="{21BF2FF3-FF65-481C-B329-C3B7B4646573}" type="presOf" srcId="{D2AB8DDC-6BFC-4447-AC48-E07092843F3E}" destId="{850CE5EC-CA40-4FE2-AE8D-10ACB9D037F3}" srcOrd="0" destOrd="3" presId="urn:microsoft.com/office/officeart/2005/8/layout/list1"/>
    <dgm:cxn modelId="{5B912918-CE73-446C-B732-41D2A2150506}" type="presParOf" srcId="{EEFC2008-FB7C-493B-8637-CEE68BDAB400}" destId="{B37A9504-5CAC-4FFB-99F6-5B9B0DD10EBE}" srcOrd="0" destOrd="0" presId="urn:microsoft.com/office/officeart/2005/8/layout/list1"/>
    <dgm:cxn modelId="{1F979A52-3322-4AE5-A611-68BCBB5FF97E}" type="presParOf" srcId="{B37A9504-5CAC-4FFB-99F6-5B9B0DD10EBE}" destId="{952C0BFE-FF66-43AC-B45F-195567D5E4F6}" srcOrd="0" destOrd="0" presId="urn:microsoft.com/office/officeart/2005/8/layout/list1"/>
    <dgm:cxn modelId="{7840980C-D51F-4A6D-89B9-52C54DCDF57A}" type="presParOf" srcId="{B37A9504-5CAC-4FFB-99F6-5B9B0DD10EBE}" destId="{A7C6E37B-C04A-4090-8528-CF28955F1A67}" srcOrd="1" destOrd="0" presId="urn:microsoft.com/office/officeart/2005/8/layout/list1"/>
    <dgm:cxn modelId="{B4FAA1C1-2BF9-49D9-B197-E913E2ABA87B}" type="presParOf" srcId="{EEFC2008-FB7C-493B-8637-CEE68BDAB400}" destId="{7CABE5C3-946B-4FF4-8BE5-E613FB381F0E}" srcOrd="1" destOrd="0" presId="urn:microsoft.com/office/officeart/2005/8/layout/list1"/>
    <dgm:cxn modelId="{700E93D1-C098-4ACD-8BA3-A4DCBFDECE4F}" type="presParOf" srcId="{EEFC2008-FB7C-493B-8637-CEE68BDAB400}" destId="{2469D164-212E-4C52-8ECA-5C7BE0CD198E}" srcOrd="2" destOrd="0" presId="urn:microsoft.com/office/officeart/2005/8/layout/list1"/>
    <dgm:cxn modelId="{AB4EF152-6B8F-442C-888F-EF65A82E23CC}" type="presParOf" srcId="{EEFC2008-FB7C-493B-8637-CEE68BDAB400}" destId="{BBFA8393-4E00-45F8-966A-1261F426680F}" srcOrd="3" destOrd="0" presId="urn:microsoft.com/office/officeart/2005/8/layout/list1"/>
    <dgm:cxn modelId="{D28E5EDC-0167-457F-B505-119BFC8ED104}" type="presParOf" srcId="{EEFC2008-FB7C-493B-8637-CEE68BDAB400}" destId="{465D0650-B7E7-4975-A2E0-7EFE6FF93CEA}" srcOrd="4" destOrd="0" presId="urn:microsoft.com/office/officeart/2005/8/layout/list1"/>
    <dgm:cxn modelId="{4B1939CC-E8C0-4B02-A094-ABB554DDBFE6}" type="presParOf" srcId="{465D0650-B7E7-4975-A2E0-7EFE6FF93CEA}" destId="{BEBEEE2F-A0AD-40B3-9418-02DD011FC864}" srcOrd="0" destOrd="0" presId="urn:microsoft.com/office/officeart/2005/8/layout/list1"/>
    <dgm:cxn modelId="{77A8B404-D33D-4503-8A51-933F63C147EC}" type="presParOf" srcId="{465D0650-B7E7-4975-A2E0-7EFE6FF93CEA}" destId="{3294415C-8738-42AF-99DD-427B712AB86F}" srcOrd="1" destOrd="0" presId="urn:microsoft.com/office/officeart/2005/8/layout/list1"/>
    <dgm:cxn modelId="{77DED84E-7462-48F2-8CE0-ADEF4ACADD2C}" type="presParOf" srcId="{EEFC2008-FB7C-493B-8637-CEE68BDAB400}" destId="{E33F88DE-68D6-4F41-B989-24A9F3DD5446}" srcOrd="5" destOrd="0" presId="urn:microsoft.com/office/officeart/2005/8/layout/list1"/>
    <dgm:cxn modelId="{0A791CF6-4D01-4805-A317-0D26282C83BB}" type="presParOf" srcId="{EEFC2008-FB7C-493B-8637-CEE68BDAB400}" destId="{850CE5EC-CA40-4FE2-AE8D-10ACB9D037F3}" srcOrd="6" destOrd="0" presId="urn:microsoft.com/office/officeart/2005/8/layout/list1"/>
    <dgm:cxn modelId="{B4A734A0-F45E-4DF3-98AB-DA5AC0A013F1}" type="presParOf" srcId="{EEFC2008-FB7C-493B-8637-CEE68BDAB400}" destId="{EE508159-FC52-4575-87BF-A81D6C7F8086}" srcOrd="7" destOrd="0" presId="urn:microsoft.com/office/officeart/2005/8/layout/list1"/>
    <dgm:cxn modelId="{BA5EA7CD-B66D-4D7F-8E53-3BFE0ECF6036}" type="presParOf" srcId="{EEFC2008-FB7C-493B-8637-CEE68BDAB400}" destId="{78AB98A6-D506-4174-B1AD-8571066FA43F}" srcOrd="8" destOrd="0" presId="urn:microsoft.com/office/officeart/2005/8/layout/list1"/>
    <dgm:cxn modelId="{4786E3E7-0420-4389-85A9-FA1D6E81DADE}" type="presParOf" srcId="{78AB98A6-D506-4174-B1AD-8571066FA43F}" destId="{FE2BCF8F-817A-4D06-AE63-FF1006FC53F2}" srcOrd="0" destOrd="0" presId="urn:microsoft.com/office/officeart/2005/8/layout/list1"/>
    <dgm:cxn modelId="{611AD939-878C-4A9B-8F8B-631243564623}" type="presParOf" srcId="{78AB98A6-D506-4174-B1AD-8571066FA43F}" destId="{EABD5CEB-BD96-49EE-AE10-B9EFBA09923F}" srcOrd="1" destOrd="0" presId="urn:microsoft.com/office/officeart/2005/8/layout/list1"/>
    <dgm:cxn modelId="{CE0DE763-118C-4D1E-BAB7-1CB5811759A8}" type="presParOf" srcId="{EEFC2008-FB7C-493B-8637-CEE68BDAB400}" destId="{D83012EE-88E7-4068-B0A5-E3C4AD726781}" srcOrd="9" destOrd="0" presId="urn:microsoft.com/office/officeart/2005/8/layout/list1"/>
    <dgm:cxn modelId="{5B697FD0-5193-4F59-9AF8-580BDA9B75EA}" type="presParOf" srcId="{EEFC2008-FB7C-493B-8637-CEE68BDAB400}" destId="{F10851E8-E928-46BD-9E9C-40C3218C883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2083B1D-B3A5-4D10-A3FD-94A7A916241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41F75D24-C9F7-49FF-8A66-3CCE7FCD64E4}">
      <dgm:prSet phldrT="[Text]"/>
      <dgm:spPr/>
      <dgm:t>
        <a:bodyPr/>
        <a:lstStyle/>
        <a:p>
          <a:r>
            <a:rPr lang="en" b="1" dirty="0" smtClean="0"/>
            <a:t>Treatment</a:t>
          </a:r>
          <a:endParaRPr lang="en-US" b="1" dirty="0"/>
        </a:p>
      </dgm:t>
    </dgm:pt>
    <dgm:pt modelId="{0BBDB117-B0BF-4CB5-8923-AEB702725279}" type="parTrans" cxnId="{F5FFBB25-BD64-4333-B2C5-23DFAE8EF7D8}">
      <dgm:prSet/>
      <dgm:spPr/>
      <dgm:t>
        <a:bodyPr/>
        <a:lstStyle/>
        <a:p>
          <a:endParaRPr lang="en-US"/>
        </a:p>
      </dgm:t>
    </dgm:pt>
    <dgm:pt modelId="{E838C2B9-95DD-4F89-B384-CDCE9A04F1E8}" type="sibTrans" cxnId="{F5FFBB25-BD64-4333-B2C5-23DFAE8EF7D8}">
      <dgm:prSet/>
      <dgm:spPr/>
      <dgm:t>
        <a:bodyPr/>
        <a:lstStyle/>
        <a:p>
          <a:endParaRPr lang="en-US"/>
        </a:p>
      </dgm:t>
    </dgm:pt>
    <dgm:pt modelId="{C9B0ADA4-4AD7-4AF5-994B-4CE45347DCFD}">
      <dgm:prSet/>
      <dgm:spPr/>
      <dgm:t>
        <a:bodyPr/>
        <a:lstStyle/>
        <a:p>
          <a:r>
            <a:rPr lang="en" smtClean="0"/>
            <a:t>Prevention of BEN is not possible</a:t>
          </a:r>
          <a:endParaRPr lang="en-US"/>
        </a:p>
      </dgm:t>
    </dgm:pt>
    <dgm:pt modelId="{6F940CFC-9896-449D-B797-091F49308B9B}" type="parTrans" cxnId="{B580B4B3-4671-4B95-ACEA-40B304041092}">
      <dgm:prSet/>
      <dgm:spPr/>
      <dgm:t>
        <a:bodyPr/>
        <a:lstStyle/>
        <a:p>
          <a:endParaRPr lang="en-US"/>
        </a:p>
      </dgm:t>
    </dgm:pt>
    <dgm:pt modelId="{2220D5F1-29E2-4162-86D5-4AC3BA58FB84}" type="sibTrans" cxnId="{B580B4B3-4671-4B95-ACEA-40B304041092}">
      <dgm:prSet/>
      <dgm:spPr/>
      <dgm:t>
        <a:bodyPr/>
        <a:lstStyle/>
        <a:p>
          <a:endParaRPr lang="en-US"/>
        </a:p>
      </dgm:t>
    </dgm:pt>
    <dgm:pt modelId="{38274762-E259-4402-AEC7-6D701236AE78}">
      <dgm:prSet/>
      <dgm:spPr/>
      <dgm:t>
        <a:bodyPr/>
        <a:lstStyle/>
        <a:p>
          <a:r>
            <a:rPr lang="en" smtClean="0"/>
            <a:t>Non- specific prevention includes treatment of reversible factors that worsen kidney function, low-protein diet, correction of anemia, symptomatic measures and dialysis depuration.</a:t>
          </a:r>
          <a:endParaRPr lang="sr-Latn-CS" dirty="0" smtClean="0"/>
        </a:p>
      </dgm:t>
    </dgm:pt>
    <dgm:pt modelId="{AF444B05-06B3-4C72-A3F2-51652F7BC971}" type="parTrans" cxnId="{CAC27C37-54A2-482C-BF31-D18D7C3ADA92}">
      <dgm:prSet/>
      <dgm:spPr/>
      <dgm:t>
        <a:bodyPr/>
        <a:lstStyle/>
        <a:p>
          <a:endParaRPr lang="en-US"/>
        </a:p>
      </dgm:t>
    </dgm:pt>
    <dgm:pt modelId="{55019755-FF9F-4F31-9376-81E9F6D3DAF2}" type="sibTrans" cxnId="{CAC27C37-54A2-482C-BF31-D18D7C3ADA92}">
      <dgm:prSet/>
      <dgm:spPr/>
      <dgm:t>
        <a:bodyPr/>
        <a:lstStyle/>
        <a:p>
          <a:endParaRPr lang="en-US"/>
        </a:p>
      </dgm:t>
    </dgm:pt>
    <dgm:pt modelId="{1462711E-9CEF-4F31-B707-F43A2E09B090}" type="pres">
      <dgm:prSet presAssocID="{02083B1D-B3A5-4D10-A3FD-94A7A9162415}" presName="linear" presStyleCnt="0">
        <dgm:presLayoutVars>
          <dgm:dir/>
          <dgm:animLvl val="lvl"/>
          <dgm:resizeHandles val="exact"/>
        </dgm:presLayoutVars>
      </dgm:prSet>
      <dgm:spPr/>
      <dgm:t>
        <a:bodyPr/>
        <a:lstStyle/>
        <a:p>
          <a:endParaRPr lang="en-US"/>
        </a:p>
      </dgm:t>
    </dgm:pt>
    <dgm:pt modelId="{552399B3-7D9D-4382-B923-D45ACAF7E1B2}" type="pres">
      <dgm:prSet presAssocID="{41F75D24-C9F7-49FF-8A66-3CCE7FCD64E4}" presName="parentLin" presStyleCnt="0"/>
      <dgm:spPr/>
    </dgm:pt>
    <dgm:pt modelId="{1B844C80-C0D4-419E-8AA8-23548C1ABDC7}" type="pres">
      <dgm:prSet presAssocID="{41F75D24-C9F7-49FF-8A66-3CCE7FCD64E4}" presName="parentLeftMargin" presStyleLbl="node1" presStyleIdx="0" presStyleCnt="1"/>
      <dgm:spPr/>
      <dgm:t>
        <a:bodyPr/>
        <a:lstStyle/>
        <a:p>
          <a:endParaRPr lang="en-US"/>
        </a:p>
      </dgm:t>
    </dgm:pt>
    <dgm:pt modelId="{E95DA26D-0D67-4122-ADC5-3C2D74D43945}" type="pres">
      <dgm:prSet presAssocID="{41F75D24-C9F7-49FF-8A66-3CCE7FCD64E4}" presName="parentText" presStyleLbl="node1" presStyleIdx="0" presStyleCnt="1">
        <dgm:presLayoutVars>
          <dgm:chMax val="0"/>
          <dgm:bulletEnabled val="1"/>
        </dgm:presLayoutVars>
      </dgm:prSet>
      <dgm:spPr/>
      <dgm:t>
        <a:bodyPr/>
        <a:lstStyle/>
        <a:p>
          <a:endParaRPr lang="en-US"/>
        </a:p>
      </dgm:t>
    </dgm:pt>
    <dgm:pt modelId="{7749578A-951A-4235-A2AC-30E145DED917}" type="pres">
      <dgm:prSet presAssocID="{41F75D24-C9F7-49FF-8A66-3CCE7FCD64E4}" presName="negativeSpace" presStyleCnt="0"/>
      <dgm:spPr/>
    </dgm:pt>
    <dgm:pt modelId="{BECAF408-D792-450D-BE1B-A117BDCC7408}" type="pres">
      <dgm:prSet presAssocID="{41F75D24-C9F7-49FF-8A66-3CCE7FCD64E4}" presName="childText" presStyleLbl="conFgAcc1" presStyleIdx="0" presStyleCnt="1">
        <dgm:presLayoutVars>
          <dgm:bulletEnabled val="1"/>
        </dgm:presLayoutVars>
      </dgm:prSet>
      <dgm:spPr/>
      <dgm:t>
        <a:bodyPr/>
        <a:lstStyle/>
        <a:p>
          <a:endParaRPr lang="en-US"/>
        </a:p>
      </dgm:t>
    </dgm:pt>
  </dgm:ptLst>
  <dgm:cxnLst>
    <dgm:cxn modelId="{CAC27C37-54A2-482C-BF31-D18D7C3ADA92}" srcId="{41F75D24-C9F7-49FF-8A66-3CCE7FCD64E4}" destId="{38274762-E259-4402-AEC7-6D701236AE78}" srcOrd="1" destOrd="0" parTransId="{AF444B05-06B3-4C72-A3F2-51652F7BC971}" sibTransId="{55019755-FF9F-4F31-9376-81E9F6D3DAF2}"/>
    <dgm:cxn modelId="{7694D9BE-5A6B-4F2F-87F7-B864E851A728}" type="presOf" srcId="{41F75D24-C9F7-49FF-8A66-3CCE7FCD64E4}" destId="{E95DA26D-0D67-4122-ADC5-3C2D74D43945}" srcOrd="1" destOrd="0" presId="urn:microsoft.com/office/officeart/2005/8/layout/list1"/>
    <dgm:cxn modelId="{1CD1A214-BF53-4960-9830-A26E3775582A}" type="presOf" srcId="{02083B1D-B3A5-4D10-A3FD-94A7A9162415}" destId="{1462711E-9CEF-4F31-B707-F43A2E09B090}" srcOrd="0" destOrd="0" presId="urn:microsoft.com/office/officeart/2005/8/layout/list1"/>
    <dgm:cxn modelId="{169A362F-9DA9-458E-B220-D302E8A296D4}" type="presOf" srcId="{41F75D24-C9F7-49FF-8A66-3CCE7FCD64E4}" destId="{1B844C80-C0D4-419E-8AA8-23548C1ABDC7}" srcOrd="0" destOrd="0" presId="urn:microsoft.com/office/officeart/2005/8/layout/list1"/>
    <dgm:cxn modelId="{B580B4B3-4671-4B95-ACEA-40B304041092}" srcId="{41F75D24-C9F7-49FF-8A66-3CCE7FCD64E4}" destId="{C9B0ADA4-4AD7-4AF5-994B-4CE45347DCFD}" srcOrd="0" destOrd="0" parTransId="{6F940CFC-9896-449D-B797-091F49308B9B}" sibTransId="{2220D5F1-29E2-4162-86D5-4AC3BA58FB84}"/>
    <dgm:cxn modelId="{F5FFBB25-BD64-4333-B2C5-23DFAE8EF7D8}" srcId="{02083B1D-B3A5-4D10-A3FD-94A7A9162415}" destId="{41F75D24-C9F7-49FF-8A66-3CCE7FCD64E4}" srcOrd="0" destOrd="0" parTransId="{0BBDB117-B0BF-4CB5-8923-AEB702725279}" sibTransId="{E838C2B9-95DD-4F89-B384-CDCE9A04F1E8}"/>
    <dgm:cxn modelId="{91872AC5-FBDB-44ED-96C8-7958FF0979AE}" type="presOf" srcId="{38274762-E259-4402-AEC7-6D701236AE78}" destId="{BECAF408-D792-450D-BE1B-A117BDCC7408}" srcOrd="0" destOrd="1" presId="urn:microsoft.com/office/officeart/2005/8/layout/list1"/>
    <dgm:cxn modelId="{714AA326-6342-42AC-8680-975E11B1E210}" type="presOf" srcId="{C9B0ADA4-4AD7-4AF5-994B-4CE45347DCFD}" destId="{BECAF408-D792-450D-BE1B-A117BDCC7408}" srcOrd="0" destOrd="0" presId="urn:microsoft.com/office/officeart/2005/8/layout/list1"/>
    <dgm:cxn modelId="{36B708C9-F37F-4CCD-949C-AC34E809CFB9}" type="presParOf" srcId="{1462711E-9CEF-4F31-B707-F43A2E09B090}" destId="{552399B3-7D9D-4382-B923-D45ACAF7E1B2}" srcOrd="0" destOrd="0" presId="urn:microsoft.com/office/officeart/2005/8/layout/list1"/>
    <dgm:cxn modelId="{ADB28BEF-1814-431A-BA7B-7BBA6008809B}" type="presParOf" srcId="{552399B3-7D9D-4382-B923-D45ACAF7E1B2}" destId="{1B844C80-C0D4-419E-8AA8-23548C1ABDC7}" srcOrd="0" destOrd="0" presId="urn:microsoft.com/office/officeart/2005/8/layout/list1"/>
    <dgm:cxn modelId="{CC87F897-5726-42BF-B27E-C2DFF4E5CC2B}" type="presParOf" srcId="{552399B3-7D9D-4382-B923-D45ACAF7E1B2}" destId="{E95DA26D-0D67-4122-ADC5-3C2D74D43945}" srcOrd="1" destOrd="0" presId="urn:microsoft.com/office/officeart/2005/8/layout/list1"/>
    <dgm:cxn modelId="{59C8CA55-6808-4A52-BC67-C0B5AD571D54}" type="presParOf" srcId="{1462711E-9CEF-4F31-B707-F43A2E09B090}" destId="{7749578A-951A-4235-A2AC-30E145DED917}" srcOrd="1" destOrd="0" presId="urn:microsoft.com/office/officeart/2005/8/layout/list1"/>
    <dgm:cxn modelId="{D8C09DDE-9CB3-4CC5-B27D-00CE36271EC9}" type="presParOf" srcId="{1462711E-9CEF-4F31-B707-F43A2E09B090}" destId="{BECAF408-D792-450D-BE1B-A117BDCC7408}"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ACA0A242-C837-46B0-AFAD-EF0BD4E2659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C6899AB4-C81A-44A7-AE8D-80B9C801FCF3}">
      <dgm:prSet phldrT="[Text]" custT="1"/>
      <dgm:spPr/>
      <dgm:t>
        <a:bodyPr/>
        <a:lstStyle/>
        <a:p>
          <a:r>
            <a:rPr lang="en" sz="1900" b="1" dirty="0" smtClean="0"/>
            <a:t>Definition and diagnosis of polycystic kidney disease</a:t>
          </a:r>
          <a:endParaRPr lang="en-US" sz="1900" b="1" dirty="0"/>
        </a:p>
      </dgm:t>
    </dgm:pt>
    <dgm:pt modelId="{89F79633-5E63-4F3B-8691-9AE531449052}" type="parTrans" cxnId="{11AE6535-C375-4D9A-8A48-F13D306F183A}">
      <dgm:prSet/>
      <dgm:spPr/>
      <dgm:t>
        <a:bodyPr/>
        <a:lstStyle/>
        <a:p>
          <a:endParaRPr lang="en-US"/>
        </a:p>
      </dgm:t>
    </dgm:pt>
    <dgm:pt modelId="{66AF7E7C-D8A8-4FE8-812E-3818FE0586C3}" type="sibTrans" cxnId="{11AE6535-C375-4D9A-8A48-F13D306F183A}">
      <dgm:prSet/>
      <dgm:spPr/>
      <dgm:t>
        <a:bodyPr/>
        <a:lstStyle/>
        <a:p>
          <a:endParaRPr lang="en-US"/>
        </a:p>
      </dgm:t>
    </dgm:pt>
    <dgm:pt modelId="{A867E986-02DE-4DA9-9870-B16883F54C13}">
      <dgm:prSet phldrT="[Text]" custT="1"/>
      <dgm:spPr/>
      <dgm:t>
        <a:bodyPr/>
        <a:lstStyle/>
        <a:p>
          <a:r>
            <a:rPr lang="en" sz="2200" b="1" dirty="0" smtClean="0"/>
            <a:t>clinical picture</a:t>
          </a:r>
          <a:endParaRPr lang="en-US" sz="2200" b="1" dirty="0"/>
        </a:p>
      </dgm:t>
    </dgm:pt>
    <dgm:pt modelId="{4C7607D2-C756-4F9B-A9CB-FA6953759B68}" type="parTrans" cxnId="{DF3EAE2F-4041-45F2-8690-1949FCECAC6E}">
      <dgm:prSet/>
      <dgm:spPr/>
      <dgm:t>
        <a:bodyPr/>
        <a:lstStyle/>
        <a:p>
          <a:endParaRPr lang="en-US"/>
        </a:p>
      </dgm:t>
    </dgm:pt>
    <dgm:pt modelId="{0B001ED7-A6DF-4195-A2B2-0DC270F5BB73}" type="sibTrans" cxnId="{DF3EAE2F-4041-45F2-8690-1949FCECAC6E}">
      <dgm:prSet/>
      <dgm:spPr/>
      <dgm:t>
        <a:bodyPr/>
        <a:lstStyle/>
        <a:p>
          <a:endParaRPr lang="en-US"/>
        </a:p>
      </dgm:t>
    </dgm:pt>
    <dgm:pt modelId="{0FE98D2F-3BF8-4C2F-8788-2D11DA8875CE}">
      <dgm:prSet phldrT="[Text]" custT="1"/>
      <dgm:spPr/>
      <dgm:t>
        <a:bodyPr/>
        <a:lstStyle/>
        <a:p>
          <a:r>
            <a:rPr lang="en" sz="2200" b="1" dirty="0" smtClean="0"/>
            <a:t>Progression and therapy</a:t>
          </a:r>
          <a:endParaRPr lang="en-US" sz="2200" b="1" dirty="0"/>
        </a:p>
      </dgm:t>
    </dgm:pt>
    <dgm:pt modelId="{259A056C-49E6-499B-A601-58D9A08C1561}" type="parTrans" cxnId="{7D9AE069-6E5E-4DE8-99A3-D88A14F91846}">
      <dgm:prSet/>
      <dgm:spPr/>
      <dgm:t>
        <a:bodyPr/>
        <a:lstStyle/>
        <a:p>
          <a:endParaRPr lang="en-US"/>
        </a:p>
      </dgm:t>
    </dgm:pt>
    <dgm:pt modelId="{4FED820A-D940-42D6-9F9B-DA687E12229E}" type="sibTrans" cxnId="{7D9AE069-6E5E-4DE8-99A3-D88A14F91846}">
      <dgm:prSet/>
      <dgm:spPr/>
      <dgm:t>
        <a:bodyPr/>
        <a:lstStyle/>
        <a:p>
          <a:endParaRPr lang="en-US"/>
        </a:p>
      </dgm:t>
    </dgm:pt>
    <dgm:pt modelId="{3842D62B-67E7-4742-A9D2-4249BFD48534}">
      <dgm:prSet custT="1"/>
      <dgm:spPr/>
      <dgm:t>
        <a:bodyPr/>
        <a:lstStyle/>
        <a:p>
          <a:r>
            <a:rPr lang="en" sz="2000" dirty="0" smtClean="0">
              <a:solidFill>
                <a:schemeClr val="tx1"/>
              </a:solidFill>
            </a:rPr>
            <a:t>Bilateral cysts in the kidney and parenchymal organs, aneurysms in the brain. End-stage renal failure in 10%</a:t>
          </a:r>
          <a:endParaRPr lang="en-US" sz="2000" dirty="0">
            <a:solidFill>
              <a:schemeClr val="tx1"/>
            </a:solidFill>
          </a:endParaRPr>
        </a:p>
      </dgm:t>
    </dgm:pt>
    <dgm:pt modelId="{89A86818-F6CD-4B08-905D-1D738922F772}" type="parTrans" cxnId="{BF08108C-8CA3-463A-B041-5809D8C78563}">
      <dgm:prSet/>
      <dgm:spPr/>
      <dgm:t>
        <a:bodyPr/>
        <a:lstStyle/>
        <a:p>
          <a:endParaRPr lang="en-US"/>
        </a:p>
      </dgm:t>
    </dgm:pt>
    <dgm:pt modelId="{42991431-9A57-4D8C-A627-40D4F0406A21}" type="sibTrans" cxnId="{BF08108C-8CA3-463A-B041-5809D8C78563}">
      <dgm:prSet/>
      <dgm:spPr/>
      <dgm:t>
        <a:bodyPr/>
        <a:lstStyle/>
        <a:p>
          <a:endParaRPr lang="en-US"/>
        </a:p>
      </dgm:t>
    </dgm:pt>
    <dgm:pt modelId="{2EC89195-8BE7-4DC8-B194-F4018E5D9C5B}">
      <dgm:prSet custT="1"/>
      <dgm:spPr/>
      <dgm:t>
        <a:bodyPr/>
        <a:lstStyle/>
        <a:p>
          <a:r>
            <a:rPr lang="en" sz="2000" dirty="0" smtClean="0">
              <a:solidFill>
                <a:schemeClr val="tx1"/>
              </a:solidFill>
            </a:rPr>
            <a:t>Decreased ability to concentrate urine, hematuria, moderate proteinuria, large number of cysts in the cortex and medulla of the kidney (EHO, CT, NMR, I.V.P.), positive family history</a:t>
          </a:r>
          <a:endParaRPr lang="en-US" sz="2000" dirty="0">
            <a:solidFill>
              <a:schemeClr val="tx1"/>
            </a:solidFill>
          </a:endParaRPr>
        </a:p>
      </dgm:t>
    </dgm:pt>
    <dgm:pt modelId="{A34D64BD-C9E5-434C-B784-B86FD71EDAB4}" type="parTrans" cxnId="{9D554C1E-0807-432F-9D87-5BA3F2CB3E85}">
      <dgm:prSet/>
      <dgm:spPr/>
      <dgm:t>
        <a:bodyPr/>
        <a:lstStyle/>
        <a:p>
          <a:endParaRPr lang="en-US"/>
        </a:p>
      </dgm:t>
    </dgm:pt>
    <dgm:pt modelId="{CF04EEA2-F9C9-4CF9-91FC-4EAE477B75A8}" type="sibTrans" cxnId="{9D554C1E-0807-432F-9D87-5BA3F2CB3E85}">
      <dgm:prSet/>
      <dgm:spPr/>
      <dgm:t>
        <a:bodyPr/>
        <a:lstStyle/>
        <a:p>
          <a:endParaRPr lang="en-US"/>
        </a:p>
      </dgm:t>
    </dgm:pt>
    <dgm:pt modelId="{86626AEB-E89F-452B-B7EB-F53887E7D6A1}">
      <dgm:prSet custT="1"/>
      <dgm:spPr/>
      <dgm:t>
        <a:bodyPr/>
        <a:lstStyle/>
        <a:p>
          <a:r>
            <a:rPr lang="en" sz="2000" dirty="0" smtClean="0">
              <a:solidFill>
                <a:schemeClr val="tx1"/>
              </a:solidFill>
            </a:rPr>
            <a:t>Dull pain in the lumbar region, headache, infection, hematuria, HTA, diverticulosis, cysts in the liver and pancreas, intracranial aneurysms, mitral valve prolapse, calculus of the urinary tract</a:t>
          </a:r>
          <a:endParaRPr lang="en-US" sz="2000" dirty="0"/>
        </a:p>
      </dgm:t>
    </dgm:pt>
    <dgm:pt modelId="{D1FC985F-D893-4237-B948-2A80737ED377}" type="parTrans" cxnId="{B753DB36-64C9-48EC-AB24-8F47412A0C32}">
      <dgm:prSet/>
      <dgm:spPr/>
      <dgm:t>
        <a:bodyPr/>
        <a:lstStyle/>
        <a:p>
          <a:endParaRPr lang="en-US"/>
        </a:p>
      </dgm:t>
    </dgm:pt>
    <dgm:pt modelId="{2AD32C68-F13C-418C-88D9-828609F19CEF}" type="sibTrans" cxnId="{B753DB36-64C9-48EC-AB24-8F47412A0C32}">
      <dgm:prSet/>
      <dgm:spPr/>
      <dgm:t>
        <a:bodyPr/>
        <a:lstStyle/>
        <a:p>
          <a:endParaRPr lang="en-US"/>
        </a:p>
      </dgm:t>
    </dgm:pt>
    <dgm:pt modelId="{1F024BBC-B435-48D4-B47F-BDC46AB72E29}">
      <dgm:prSet custT="1"/>
      <dgm:spPr/>
      <dgm:t>
        <a:bodyPr/>
        <a:lstStyle/>
        <a:p>
          <a:r>
            <a:rPr lang="en" sz="2000" dirty="0" smtClean="0"/>
            <a:t>Progression causes signs and symptoms </a:t>
          </a:r>
          <a:r>
            <a:rPr lang="en" sz="2000" smtClean="0"/>
            <a:t>of KF </a:t>
          </a:r>
          <a:r>
            <a:rPr lang="en" sz="2000" dirty="0" smtClean="0"/>
            <a:t>(creatinine value doubles every 36 months)</a:t>
          </a:r>
          <a:endParaRPr lang="en-US" sz="2000" dirty="0"/>
        </a:p>
      </dgm:t>
    </dgm:pt>
    <dgm:pt modelId="{5EE31FCD-80AB-4D84-877D-11DC65F6BDAC}" type="parTrans" cxnId="{910629A7-1C59-4F7A-85C4-9F6943341E59}">
      <dgm:prSet/>
      <dgm:spPr/>
      <dgm:t>
        <a:bodyPr/>
        <a:lstStyle/>
        <a:p>
          <a:endParaRPr lang="en-US"/>
        </a:p>
      </dgm:t>
    </dgm:pt>
    <dgm:pt modelId="{C9633CB4-5FC8-4CF3-996F-D7E0688AC6FE}" type="sibTrans" cxnId="{910629A7-1C59-4F7A-85C4-9F6943341E59}">
      <dgm:prSet/>
      <dgm:spPr/>
      <dgm:t>
        <a:bodyPr/>
        <a:lstStyle/>
        <a:p>
          <a:endParaRPr lang="en-US"/>
        </a:p>
      </dgm:t>
    </dgm:pt>
    <dgm:pt modelId="{47B8B724-2FE5-4B56-94DC-7655F5261D3C}">
      <dgm:prSet custT="1"/>
      <dgm:spPr/>
      <dgm:t>
        <a:bodyPr/>
        <a:lstStyle/>
        <a:p>
          <a:r>
            <a:rPr lang="en" sz="2000" b="0" dirty="0" smtClean="0"/>
            <a:t>There is no specific medicine</a:t>
          </a:r>
          <a:r>
            <a:rPr lang="en" sz="2000" b="0" smtClean="0"/>
            <a:t>, analgetics </a:t>
          </a:r>
          <a:r>
            <a:rPr lang="en" sz="2000" b="0" dirty="0" smtClean="0"/>
            <a:t>are given for pain, lying in bed stops bleeding due to cyst rupture, </a:t>
          </a:r>
          <a:r>
            <a:rPr lang="en" sz="2000" b="0" smtClean="0"/>
            <a:t>for infection AB, </a:t>
          </a:r>
          <a:r>
            <a:rPr lang="en" sz="2000" b="0" dirty="0" smtClean="0"/>
            <a:t>HTA - salt reduction and use of antihypertensive drugs, intracranial aneurysm over 10 </a:t>
          </a:r>
          <a:r>
            <a:rPr lang="en" sz="2000" b="0" i="1" dirty="0" smtClean="0"/>
            <a:t>mm </a:t>
          </a:r>
          <a:r>
            <a:rPr lang="en" sz="2000" b="0" dirty="0" smtClean="0"/>
            <a:t>- surgical intervention, dialysis and transplantation</a:t>
          </a:r>
          <a:endParaRPr lang="en-US" sz="2000" dirty="0"/>
        </a:p>
      </dgm:t>
    </dgm:pt>
    <dgm:pt modelId="{A2BDC37B-8BBB-4655-868E-3266B6369F59}" type="parTrans" cxnId="{06715FE8-B315-4B0D-B2F1-C8F445EABC94}">
      <dgm:prSet/>
      <dgm:spPr/>
      <dgm:t>
        <a:bodyPr/>
        <a:lstStyle/>
        <a:p>
          <a:endParaRPr lang="en-US"/>
        </a:p>
      </dgm:t>
    </dgm:pt>
    <dgm:pt modelId="{24BA671F-C1DC-45E7-BEDF-31C88D3C26EF}" type="sibTrans" cxnId="{06715FE8-B315-4B0D-B2F1-C8F445EABC94}">
      <dgm:prSet/>
      <dgm:spPr/>
      <dgm:t>
        <a:bodyPr/>
        <a:lstStyle/>
        <a:p>
          <a:endParaRPr lang="en-US"/>
        </a:p>
      </dgm:t>
    </dgm:pt>
    <dgm:pt modelId="{873ACF70-6FCC-47E1-86C4-8AC6DBDFEF08}" type="pres">
      <dgm:prSet presAssocID="{ACA0A242-C837-46B0-AFAD-EF0BD4E2659F}" presName="linear" presStyleCnt="0">
        <dgm:presLayoutVars>
          <dgm:dir/>
          <dgm:animLvl val="lvl"/>
          <dgm:resizeHandles val="exact"/>
        </dgm:presLayoutVars>
      </dgm:prSet>
      <dgm:spPr/>
      <dgm:t>
        <a:bodyPr/>
        <a:lstStyle/>
        <a:p>
          <a:endParaRPr lang="en-US"/>
        </a:p>
      </dgm:t>
    </dgm:pt>
    <dgm:pt modelId="{6C474A89-D05F-4321-B057-E66C8912F458}" type="pres">
      <dgm:prSet presAssocID="{C6899AB4-C81A-44A7-AE8D-80B9C801FCF3}" presName="parentLin" presStyleCnt="0"/>
      <dgm:spPr/>
    </dgm:pt>
    <dgm:pt modelId="{ADA60728-F1D2-430F-9871-97E7894B4987}" type="pres">
      <dgm:prSet presAssocID="{C6899AB4-C81A-44A7-AE8D-80B9C801FCF3}" presName="parentLeftMargin" presStyleLbl="node1" presStyleIdx="0" presStyleCnt="3"/>
      <dgm:spPr/>
      <dgm:t>
        <a:bodyPr/>
        <a:lstStyle/>
        <a:p>
          <a:endParaRPr lang="en-US"/>
        </a:p>
      </dgm:t>
    </dgm:pt>
    <dgm:pt modelId="{6E777558-C93A-42F5-8EAC-094BFA701036}" type="pres">
      <dgm:prSet presAssocID="{C6899AB4-C81A-44A7-AE8D-80B9C801FCF3}" presName="parentText" presStyleLbl="node1" presStyleIdx="0" presStyleCnt="3" custScaleX="107674">
        <dgm:presLayoutVars>
          <dgm:chMax val="0"/>
          <dgm:bulletEnabled val="1"/>
        </dgm:presLayoutVars>
      </dgm:prSet>
      <dgm:spPr/>
      <dgm:t>
        <a:bodyPr/>
        <a:lstStyle/>
        <a:p>
          <a:endParaRPr lang="en-US"/>
        </a:p>
      </dgm:t>
    </dgm:pt>
    <dgm:pt modelId="{5B32D5D6-41C8-4F34-9C4A-02782568CB7B}" type="pres">
      <dgm:prSet presAssocID="{C6899AB4-C81A-44A7-AE8D-80B9C801FCF3}" presName="negativeSpace" presStyleCnt="0"/>
      <dgm:spPr/>
    </dgm:pt>
    <dgm:pt modelId="{007371EF-2D9D-4EA4-95D4-5880B5535263}" type="pres">
      <dgm:prSet presAssocID="{C6899AB4-C81A-44A7-AE8D-80B9C801FCF3}" presName="childText" presStyleLbl="conFgAcc1" presStyleIdx="0" presStyleCnt="3">
        <dgm:presLayoutVars>
          <dgm:bulletEnabled val="1"/>
        </dgm:presLayoutVars>
      </dgm:prSet>
      <dgm:spPr/>
      <dgm:t>
        <a:bodyPr/>
        <a:lstStyle/>
        <a:p>
          <a:endParaRPr lang="en-US"/>
        </a:p>
      </dgm:t>
    </dgm:pt>
    <dgm:pt modelId="{D48DE80D-3162-4AC7-9862-913F90F70686}" type="pres">
      <dgm:prSet presAssocID="{66AF7E7C-D8A8-4FE8-812E-3818FE0586C3}" presName="spaceBetweenRectangles" presStyleCnt="0"/>
      <dgm:spPr/>
    </dgm:pt>
    <dgm:pt modelId="{F7AF1058-DCB3-438C-9555-852540BA9F00}" type="pres">
      <dgm:prSet presAssocID="{A867E986-02DE-4DA9-9870-B16883F54C13}" presName="parentLin" presStyleCnt="0"/>
      <dgm:spPr/>
    </dgm:pt>
    <dgm:pt modelId="{5B9CFD09-E0A2-4CC8-B74F-DADE822F4515}" type="pres">
      <dgm:prSet presAssocID="{A867E986-02DE-4DA9-9870-B16883F54C13}" presName="parentLeftMargin" presStyleLbl="node1" presStyleIdx="0" presStyleCnt="3"/>
      <dgm:spPr/>
      <dgm:t>
        <a:bodyPr/>
        <a:lstStyle/>
        <a:p>
          <a:endParaRPr lang="en-US"/>
        </a:p>
      </dgm:t>
    </dgm:pt>
    <dgm:pt modelId="{66B47428-229B-4876-A902-45893AE17C0E}" type="pres">
      <dgm:prSet presAssocID="{A867E986-02DE-4DA9-9870-B16883F54C13}" presName="parentText" presStyleLbl="node1" presStyleIdx="1" presStyleCnt="3">
        <dgm:presLayoutVars>
          <dgm:chMax val="0"/>
          <dgm:bulletEnabled val="1"/>
        </dgm:presLayoutVars>
      </dgm:prSet>
      <dgm:spPr/>
      <dgm:t>
        <a:bodyPr/>
        <a:lstStyle/>
        <a:p>
          <a:endParaRPr lang="en-US"/>
        </a:p>
      </dgm:t>
    </dgm:pt>
    <dgm:pt modelId="{44090DA3-D6F3-44C5-8CCF-9A7463B938F2}" type="pres">
      <dgm:prSet presAssocID="{A867E986-02DE-4DA9-9870-B16883F54C13}" presName="negativeSpace" presStyleCnt="0"/>
      <dgm:spPr/>
    </dgm:pt>
    <dgm:pt modelId="{9B468471-9FE3-4225-A9F8-C4AFA6F88622}" type="pres">
      <dgm:prSet presAssocID="{A867E986-02DE-4DA9-9870-B16883F54C13}" presName="childText" presStyleLbl="conFgAcc1" presStyleIdx="1" presStyleCnt="3">
        <dgm:presLayoutVars>
          <dgm:bulletEnabled val="1"/>
        </dgm:presLayoutVars>
      </dgm:prSet>
      <dgm:spPr/>
      <dgm:t>
        <a:bodyPr/>
        <a:lstStyle/>
        <a:p>
          <a:endParaRPr lang="en-US"/>
        </a:p>
      </dgm:t>
    </dgm:pt>
    <dgm:pt modelId="{55EC36AA-064E-4FD9-8F7B-13A255B871A8}" type="pres">
      <dgm:prSet presAssocID="{0B001ED7-A6DF-4195-A2B2-0DC270F5BB73}" presName="spaceBetweenRectangles" presStyleCnt="0"/>
      <dgm:spPr/>
    </dgm:pt>
    <dgm:pt modelId="{83F5CB0B-19F1-44B2-B21E-E8F982D06B07}" type="pres">
      <dgm:prSet presAssocID="{0FE98D2F-3BF8-4C2F-8788-2D11DA8875CE}" presName="parentLin" presStyleCnt="0"/>
      <dgm:spPr/>
    </dgm:pt>
    <dgm:pt modelId="{B75E7437-B6D1-455F-B712-D4A803A86A02}" type="pres">
      <dgm:prSet presAssocID="{0FE98D2F-3BF8-4C2F-8788-2D11DA8875CE}" presName="parentLeftMargin" presStyleLbl="node1" presStyleIdx="1" presStyleCnt="3"/>
      <dgm:spPr/>
      <dgm:t>
        <a:bodyPr/>
        <a:lstStyle/>
        <a:p>
          <a:endParaRPr lang="en-US"/>
        </a:p>
      </dgm:t>
    </dgm:pt>
    <dgm:pt modelId="{76AC336D-7D7F-4ED5-B801-1EFE1B24B288}" type="pres">
      <dgm:prSet presAssocID="{0FE98D2F-3BF8-4C2F-8788-2D11DA8875CE}" presName="parentText" presStyleLbl="node1" presStyleIdx="2" presStyleCnt="3">
        <dgm:presLayoutVars>
          <dgm:chMax val="0"/>
          <dgm:bulletEnabled val="1"/>
        </dgm:presLayoutVars>
      </dgm:prSet>
      <dgm:spPr/>
      <dgm:t>
        <a:bodyPr/>
        <a:lstStyle/>
        <a:p>
          <a:endParaRPr lang="en-US"/>
        </a:p>
      </dgm:t>
    </dgm:pt>
    <dgm:pt modelId="{320FA05D-C1EF-46F7-B217-652F8B275A93}" type="pres">
      <dgm:prSet presAssocID="{0FE98D2F-3BF8-4C2F-8788-2D11DA8875CE}" presName="negativeSpace" presStyleCnt="0"/>
      <dgm:spPr/>
    </dgm:pt>
    <dgm:pt modelId="{68EE9C62-EEBE-418B-B555-A7DF46FA7091}" type="pres">
      <dgm:prSet presAssocID="{0FE98D2F-3BF8-4C2F-8788-2D11DA8875CE}" presName="childText" presStyleLbl="conFgAcc1" presStyleIdx="2" presStyleCnt="3" custLinFactNeighborY="40882">
        <dgm:presLayoutVars>
          <dgm:bulletEnabled val="1"/>
        </dgm:presLayoutVars>
      </dgm:prSet>
      <dgm:spPr/>
      <dgm:t>
        <a:bodyPr/>
        <a:lstStyle/>
        <a:p>
          <a:endParaRPr lang="en-US"/>
        </a:p>
      </dgm:t>
    </dgm:pt>
  </dgm:ptLst>
  <dgm:cxnLst>
    <dgm:cxn modelId="{77749D49-2027-4256-92F2-1FFE3144530A}" type="presOf" srcId="{2EC89195-8BE7-4DC8-B194-F4018E5D9C5B}" destId="{007371EF-2D9D-4EA4-95D4-5880B5535263}" srcOrd="0" destOrd="1" presId="urn:microsoft.com/office/officeart/2005/8/layout/list1"/>
    <dgm:cxn modelId="{7D9AE069-6E5E-4DE8-99A3-D88A14F91846}" srcId="{ACA0A242-C837-46B0-AFAD-EF0BD4E2659F}" destId="{0FE98D2F-3BF8-4C2F-8788-2D11DA8875CE}" srcOrd="2" destOrd="0" parTransId="{259A056C-49E6-499B-A601-58D9A08C1561}" sibTransId="{4FED820A-D940-42D6-9F9B-DA687E12229E}"/>
    <dgm:cxn modelId="{895646A6-1E2D-46EA-B914-3817D7AF5D37}" type="presOf" srcId="{A867E986-02DE-4DA9-9870-B16883F54C13}" destId="{5B9CFD09-E0A2-4CC8-B74F-DADE822F4515}" srcOrd="0" destOrd="0" presId="urn:microsoft.com/office/officeart/2005/8/layout/list1"/>
    <dgm:cxn modelId="{5D907F2A-72BB-47FA-8F33-9DF8FB3EF527}" type="presOf" srcId="{A867E986-02DE-4DA9-9870-B16883F54C13}" destId="{66B47428-229B-4876-A902-45893AE17C0E}" srcOrd="1" destOrd="0" presId="urn:microsoft.com/office/officeart/2005/8/layout/list1"/>
    <dgm:cxn modelId="{DF3EAE2F-4041-45F2-8690-1949FCECAC6E}" srcId="{ACA0A242-C837-46B0-AFAD-EF0BD4E2659F}" destId="{A867E986-02DE-4DA9-9870-B16883F54C13}" srcOrd="1" destOrd="0" parTransId="{4C7607D2-C756-4F9B-A9CB-FA6953759B68}" sibTransId="{0B001ED7-A6DF-4195-A2B2-0DC270F5BB73}"/>
    <dgm:cxn modelId="{A3E2B7B1-4DBE-45B7-B3BC-14505B0625B8}" type="presOf" srcId="{C6899AB4-C81A-44A7-AE8D-80B9C801FCF3}" destId="{ADA60728-F1D2-430F-9871-97E7894B4987}" srcOrd="0" destOrd="0" presId="urn:microsoft.com/office/officeart/2005/8/layout/list1"/>
    <dgm:cxn modelId="{06715FE8-B315-4B0D-B2F1-C8F445EABC94}" srcId="{0FE98D2F-3BF8-4C2F-8788-2D11DA8875CE}" destId="{47B8B724-2FE5-4B56-94DC-7655F5261D3C}" srcOrd="1" destOrd="0" parTransId="{A2BDC37B-8BBB-4655-868E-3266B6369F59}" sibTransId="{24BA671F-C1DC-45E7-BEDF-31C88D3C26EF}"/>
    <dgm:cxn modelId="{CFD9B662-1492-4A4E-82DE-94FFDF5CB87C}" type="presOf" srcId="{ACA0A242-C837-46B0-AFAD-EF0BD4E2659F}" destId="{873ACF70-6FCC-47E1-86C4-8AC6DBDFEF08}" srcOrd="0" destOrd="0" presId="urn:microsoft.com/office/officeart/2005/8/layout/list1"/>
    <dgm:cxn modelId="{777446DC-4596-4ACE-9D2F-50606C5F384B}" type="presOf" srcId="{0FE98D2F-3BF8-4C2F-8788-2D11DA8875CE}" destId="{76AC336D-7D7F-4ED5-B801-1EFE1B24B288}" srcOrd="1" destOrd="0" presId="urn:microsoft.com/office/officeart/2005/8/layout/list1"/>
    <dgm:cxn modelId="{11AE6535-C375-4D9A-8A48-F13D306F183A}" srcId="{ACA0A242-C837-46B0-AFAD-EF0BD4E2659F}" destId="{C6899AB4-C81A-44A7-AE8D-80B9C801FCF3}" srcOrd="0" destOrd="0" parTransId="{89F79633-5E63-4F3B-8691-9AE531449052}" sibTransId="{66AF7E7C-D8A8-4FE8-812E-3818FE0586C3}"/>
    <dgm:cxn modelId="{910629A7-1C59-4F7A-85C4-9F6943341E59}" srcId="{0FE98D2F-3BF8-4C2F-8788-2D11DA8875CE}" destId="{1F024BBC-B435-48D4-B47F-BDC46AB72E29}" srcOrd="0" destOrd="0" parTransId="{5EE31FCD-80AB-4D84-877D-11DC65F6BDAC}" sibTransId="{C9633CB4-5FC8-4CF3-996F-D7E0688AC6FE}"/>
    <dgm:cxn modelId="{BF08108C-8CA3-463A-B041-5809D8C78563}" srcId="{C6899AB4-C81A-44A7-AE8D-80B9C801FCF3}" destId="{3842D62B-67E7-4742-A9D2-4249BFD48534}" srcOrd="0" destOrd="0" parTransId="{89A86818-F6CD-4B08-905D-1D738922F772}" sibTransId="{42991431-9A57-4D8C-A627-40D4F0406A21}"/>
    <dgm:cxn modelId="{24337BBE-AACC-439E-AA35-7F0CB7EF3289}" type="presOf" srcId="{1F024BBC-B435-48D4-B47F-BDC46AB72E29}" destId="{68EE9C62-EEBE-418B-B555-A7DF46FA7091}" srcOrd="0" destOrd="0" presId="urn:microsoft.com/office/officeart/2005/8/layout/list1"/>
    <dgm:cxn modelId="{B753DB36-64C9-48EC-AB24-8F47412A0C32}" srcId="{A867E986-02DE-4DA9-9870-B16883F54C13}" destId="{86626AEB-E89F-452B-B7EB-F53887E7D6A1}" srcOrd="0" destOrd="0" parTransId="{D1FC985F-D893-4237-B948-2A80737ED377}" sibTransId="{2AD32C68-F13C-418C-88D9-828609F19CEF}"/>
    <dgm:cxn modelId="{A011A7CB-C8BD-417E-92E2-33FF8BB9310D}" type="presOf" srcId="{C6899AB4-C81A-44A7-AE8D-80B9C801FCF3}" destId="{6E777558-C93A-42F5-8EAC-094BFA701036}" srcOrd="1" destOrd="0" presId="urn:microsoft.com/office/officeart/2005/8/layout/list1"/>
    <dgm:cxn modelId="{9F7698BF-4686-406B-A9D8-3968C9244EE6}" type="presOf" srcId="{3842D62B-67E7-4742-A9D2-4249BFD48534}" destId="{007371EF-2D9D-4EA4-95D4-5880B5535263}" srcOrd="0" destOrd="0" presId="urn:microsoft.com/office/officeart/2005/8/layout/list1"/>
    <dgm:cxn modelId="{66FEDC10-68CB-4D1E-B8F5-C2F5B89D8AB5}" type="presOf" srcId="{86626AEB-E89F-452B-B7EB-F53887E7D6A1}" destId="{9B468471-9FE3-4225-A9F8-C4AFA6F88622}" srcOrd="0" destOrd="0" presId="urn:microsoft.com/office/officeart/2005/8/layout/list1"/>
    <dgm:cxn modelId="{9D554C1E-0807-432F-9D87-5BA3F2CB3E85}" srcId="{C6899AB4-C81A-44A7-AE8D-80B9C801FCF3}" destId="{2EC89195-8BE7-4DC8-B194-F4018E5D9C5B}" srcOrd="1" destOrd="0" parTransId="{A34D64BD-C9E5-434C-B784-B86FD71EDAB4}" sibTransId="{CF04EEA2-F9C9-4CF9-91FC-4EAE477B75A8}"/>
    <dgm:cxn modelId="{DC5F8F74-50D9-4F63-A453-24130A67D3D8}" type="presOf" srcId="{47B8B724-2FE5-4B56-94DC-7655F5261D3C}" destId="{68EE9C62-EEBE-418B-B555-A7DF46FA7091}" srcOrd="0" destOrd="1" presId="urn:microsoft.com/office/officeart/2005/8/layout/list1"/>
    <dgm:cxn modelId="{158A7469-4A1F-4E50-A1A7-ECEF52E1BCD6}" type="presOf" srcId="{0FE98D2F-3BF8-4C2F-8788-2D11DA8875CE}" destId="{B75E7437-B6D1-455F-B712-D4A803A86A02}" srcOrd="0" destOrd="0" presId="urn:microsoft.com/office/officeart/2005/8/layout/list1"/>
    <dgm:cxn modelId="{A5B5302E-F757-4BCF-9506-8C25E12ACB44}" type="presParOf" srcId="{873ACF70-6FCC-47E1-86C4-8AC6DBDFEF08}" destId="{6C474A89-D05F-4321-B057-E66C8912F458}" srcOrd="0" destOrd="0" presId="urn:microsoft.com/office/officeart/2005/8/layout/list1"/>
    <dgm:cxn modelId="{E7BAD29C-24E5-4FB5-8A38-15D16617A54E}" type="presParOf" srcId="{6C474A89-D05F-4321-B057-E66C8912F458}" destId="{ADA60728-F1D2-430F-9871-97E7894B4987}" srcOrd="0" destOrd="0" presId="urn:microsoft.com/office/officeart/2005/8/layout/list1"/>
    <dgm:cxn modelId="{C86C84EF-A682-4258-B73E-1D1AC890B99F}" type="presParOf" srcId="{6C474A89-D05F-4321-B057-E66C8912F458}" destId="{6E777558-C93A-42F5-8EAC-094BFA701036}" srcOrd="1" destOrd="0" presId="urn:microsoft.com/office/officeart/2005/8/layout/list1"/>
    <dgm:cxn modelId="{6848D36D-AA46-4549-8CC0-52F6B61EB96B}" type="presParOf" srcId="{873ACF70-6FCC-47E1-86C4-8AC6DBDFEF08}" destId="{5B32D5D6-41C8-4F34-9C4A-02782568CB7B}" srcOrd="1" destOrd="0" presId="urn:microsoft.com/office/officeart/2005/8/layout/list1"/>
    <dgm:cxn modelId="{5F2E9C5A-51DD-48FE-9509-A13A1C5AC6F9}" type="presParOf" srcId="{873ACF70-6FCC-47E1-86C4-8AC6DBDFEF08}" destId="{007371EF-2D9D-4EA4-95D4-5880B5535263}" srcOrd="2" destOrd="0" presId="urn:microsoft.com/office/officeart/2005/8/layout/list1"/>
    <dgm:cxn modelId="{856A68E7-215F-4F6B-AD66-3DFC7F0ABACD}" type="presParOf" srcId="{873ACF70-6FCC-47E1-86C4-8AC6DBDFEF08}" destId="{D48DE80D-3162-4AC7-9862-913F90F70686}" srcOrd="3" destOrd="0" presId="urn:microsoft.com/office/officeart/2005/8/layout/list1"/>
    <dgm:cxn modelId="{7AA315AC-8E26-4E3A-8442-358AD0EE15D9}" type="presParOf" srcId="{873ACF70-6FCC-47E1-86C4-8AC6DBDFEF08}" destId="{F7AF1058-DCB3-438C-9555-852540BA9F00}" srcOrd="4" destOrd="0" presId="urn:microsoft.com/office/officeart/2005/8/layout/list1"/>
    <dgm:cxn modelId="{DCE65F45-DB9B-4428-AA5D-5B4A58CBFDAE}" type="presParOf" srcId="{F7AF1058-DCB3-438C-9555-852540BA9F00}" destId="{5B9CFD09-E0A2-4CC8-B74F-DADE822F4515}" srcOrd="0" destOrd="0" presId="urn:microsoft.com/office/officeart/2005/8/layout/list1"/>
    <dgm:cxn modelId="{846D702A-A156-420A-B3F7-1E11BA89340C}" type="presParOf" srcId="{F7AF1058-DCB3-438C-9555-852540BA9F00}" destId="{66B47428-229B-4876-A902-45893AE17C0E}" srcOrd="1" destOrd="0" presId="urn:microsoft.com/office/officeart/2005/8/layout/list1"/>
    <dgm:cxn modelId="{3BDCD6A7-DF70-4607-98FA-EAE12D1C0746}" type="presParOf" srcId="{873ACF70-6FCC-47E1-86C4-8AC6DBDFEF08}" destId="{44090DA3-D6F3-44C5-8CCF-9A7463B938F2}" srcOrd="5" destOrd="0" presId="urn:microsoft.com/office/officeart/2005/8/layout/list1"/>
    <dgm:cxn modelId="{2039423F-D1A9-47D9-BB71-C28E3D79C4D3}" type="presParOf" srcId="{873ACF70-6FCC-47E1-86C4-8AC6DBDFEF08}" destId="{9B468471-9FE3-4225-A9F8-C4AFA6F88622}" srcOrd="6" destOrd="0" presId="urn:microsoft.com/office/officeart/2005/8/layout/list1"/>
    <dgm:cxn modelId="{9D9FD56D-F6A8-4583-B837-FE3C26085199}" type="presParOf" srcId="{873ACF70-6FCC-47E1-86C4-8AC6DBDFEF08}" destId="{55EC36AA-064E-4FD9-8F7B-13A255B871A8}" srcOrd="7" destOrd="0" presId="urn:microsoft.com/office/officeart/2005/8/layout/list1"/>
    <dgm:cxn modelId="{758F0F0D-9500-40EF-B60C-29FD7814F05A}" type="presParOf" srcId="{873ACF70-6FCC-47E1-86C4-8AC6DBDFEF08}" destId="{83F5CB0B-19F1-44B2-B21E-E8F982D06B07}" srcOrd="8" destOrd="0" presId="urn:microsoft.com/office/officeart/2005/8/layout/list1"/>
    <dgm:cxn modelId="{83007948-C7F7-457B-A503-1D8C259055CC}" type="presParOf" srcId="{83F5CB0B-19F1-44B2-B21E-E8F982D06B07}" destId="{B75E7437-B6D1-455F-B712-D4A803A86A02}" srcOrd="0" destOrd="0" presId="urn:microsoft.com/office/officeart/2005/8/layout/list1"/>
    <dgm:cxn modelId="{0AB43DB8-AB38-4069-9439-38761413CD3E}" type="presParOf" srcId="{83F5CB0B-19F1-44B2-B21E-E8F982D06B07}" destId="{76AC336D-7D7F-4ED5-B801-1EFE1B24B288}" srcOrd="1" destOrd="0" presId="urn:microsoft.com/office/officeart/2005/8/layout/list1"/>
    <dgm:cxn modelId="{20648367-5B36-4A81-8B33-78BE8618D788}" type="presParOf" srcId="{873ACF70-6FCC-47E1-86C4-8AC6DBDFEF08}" destId="{320FA05D-C1EF-46F7-B217-652F8B275A93}" srcOrd="9" destOrd="0" presId="urn:microsoft.com/office/officeart/2005/8/layout/list1"/>
    <dgm:cxn modelId="{476A175B-CC01-4F30-BD9F-AE44FF840E0B}" type="presParOf" srcId="{873ACF70-6FCC-47E1-86C4-8AC6DBDFEF08}" destId="{68EE9C62-EEBE-418B-B555-A7DF46FA7091}"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9742A663-D100-4134-87DD-760DBF88D11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2DC1DDD-8A36-42B3-BE50-5AF398311D61}">
      <dgm:prSet phldrT="[Text]" custT="1"/>
      <dgm:spPr/>
      <dgm:t>
        <a:bodyPr/>
        <a:lstStyle/>
        <a:p>
          <a:r>
            <a:rPr lang="en" altLang="en-US" sz="2000" b="1" smtClean="0"/>
            <a:t>Epidemiology of PCKD </a:t>
          </a:r>
          <a:endParaRPr lang="en-US" sz="2000" dirty="0"/>
        </a:p>
      </dgm:t>
    </dgm:pt>
    <dgm:pt modelId="{F41ACE43-849F-4599-AAC9-8F4657B39438}" type="parTrans" cxnId="{22A68BA3-0F3E-4DB0-B6FC-5BF9D665C3FB}">
      <dgm:prSet/>
      <dgm:spPr/>
      <dgm:t>
        <a:bodyPr/>
        <a:lstStyle/>
        <a:p>
          <a:endParaRPr lang="en-US"/>
        </a:p>
      </dgm:t>
    </dgm:pt>
    <dgm:pt modelId="{8AA19D08-40C1-4B7E-A9EA-021C3930FDB8}" type="sibTrans" cxnId="{22A68BA3-0F3E-4DB0-B6FC-5BF9D665C3FB}">
      <dgm:prSet/>
      <dgm:spPr/>
      <dgm:t>
        <a:bodyPr/>
        <a:lstStyle/>
        <a:p>
          <a:endParaRPr lang="en-US"/>
        </a:p>
      </dgm:t>
    </dgm:pt>
    <dgm:pt modelId="{DE1F115A-CE6F-4287-A2B9-8B7BEC4569B1}">
      <dgm:prSet phldrT="[Text]" custT="1"/>
      <dgm:spPr/>
      <dgm:t>
        <a:bodyPr/>
        <a:lstStyle/>
        <a:p>
          <a:r>
            <a:rPr lang="en" altLang="en-US" sz="2000" b="1" dirty="0" smtClean="0"/>
            <a:t>Pathogenesis </a:t>
          </a:r>
          <a:r>
            <a:rPr lang="en" altLang="en-US" sz="2000" b="1" smtClean="0"/>
            <a:t>of ADPKD</a:t>
          </a:r>
          <a:endParaRPr lang="en-US" sz="2000" dirty="0"/>
        </a:p>
      </dgm:t>
    </dgm:pt>
    <dgm:pt modelId="{6095CEA8-CE4D-428A-940B-308AAFABE35F}" type="parTrans" cxnId="{F636D95D-3410-4A2D-B063-B4E67787C61D}">
      <dgm:prSet/>
      <dgm:spPr/>
      <dgm:t>
        <a:bodyPr/>
        <a:lstStyle/>
        <a:p>
          <a:endParaRPr lang="en-US"/>
        </a:p>
      </dgm:t>
    </dgm:pt>
    <dgm:pt modelId="{B79C5AC1-36B6-429D-9AD8-A679FE3E842D}" type="sibTrans" cxnId="{F636D95D-3410-4A2D-B063-B4E67787C61D}">
      <dgm:prSet/>
      <dgm:spPr/>
      <dgm:t>
        <a:bodyPr/>
        <a:lstStyle/>
        <a:p>
          <a:endParaRPr lang="en-US"/>
        </a:p>
      </dgm:t>
    </dgm:pt>
    <dgm:pt modelId="{6C5D0D3C-5EB3-48D8-8634-7DF4A6635EA3}">
      <dgm:prSet phldrT="[Text]" custT="1"/>
      <dgm:spPr/>
      <dgm:t>
        <a:bodyPr/>
        <a:lstStyle/>
        <a:p>
          <a:r>
            <a:rPr lang="en" altLang="en-US" sz="2000" b="1" dirty="0" smtClean="0"/>
            <a:t>Clinical picture</a:t>
          </a:r>
          <a:endParaRPr lang="en-US" sz="2000" dirty="0"/>
        </a:p>
      </dgm:t>
    </dgm:pt>
    <dgm:pt modelId="{A0215DE8-BDBC-4532-82A4-FAF19CC21FF9}" type="parTrans" cxnId="{B2CF75E2-1D69-4537-B4F3-1889EBBCD924}">
      <dgm:prSet/>
      <dgm:spPr/>
      <dgm:t>
        <a:bodyPr/>
        <a:lstStyle/>
        <a:p>
          <a:endParaRPr lang="en-US"/>
        </a:p>
      </dgm:t>
    </dgm:pt>
    <dgm:pt modelId="{E7949745-F390-4846-A6AA-C024EE1B7BAF}" type="sibTrans" cxnId="{B2CF75E2-1D69-4537-B4F3-1889EBBCD924}">
      <dgm:prSet/>
      <dgm:spPr/>
      <dgm:t>
        <a:bodyPr/>
        <a:lstStyle/>
        <a:p>
          <a:endParaRPr lang="en-US"/>
        </a:p>
      </dgm:t>
    </dgm:pt>
    <dgm:pt modelId="{3780EC74-0E50-40E7-ACC8-9BBF146FCAD8}">
      <dgm:prSet custT="1"/>
      <dgm:spPr/>
      <dgm:t>
        <a:bodyPr anchor="ctr"/>
        <a:lstStyle/>
        <a:p>
          <a:r>
            <a:rPr lang="en" altLang="en-US" sz="1800" smtClean="0"/>
            <a:t>The disorder occurs intrauterinely, causing less than 1% of all tubules to become cystic</a:t>
          </a:r>
          <a:endParaRPr lang="en-US" sz="1800"/>
        </a:p>
      </dgm:t>
    </dgm:pt>
    <dgm:pt modelId="{79D534A8-2A5E-4AD3-8179-D6AF4BC0EAFD}" type="parTrans" cxnId="{A3FFD0F7-35A8-40CC-83ED-74E8D89D6CE4}">
      <dgm:prSet/>
      <dgm:spPr/>
      <dgm:t>
        <a:bodyPr/>
        <a:lstStyle/>
        <a:p>
          <a:endParaRPr lang="en-US"/>
        </a:p>
      </dgm:t>
    </dgm:pt>
    <dgm:pt modelId="{3FDDD141-A645-4D04-813B-17C57DE0E8D9}" type="sibTrans" cxnId="{A3FFD0F7-35A8-40CC-83ED-74E8D89D6CE4}">
      <dgm:prSet/>
      <dgm:spPr/>
      <dgm:t>
        <a:bodyPr/>
        <a:lstStyle/>
        <a:p>
          <a:endParaRPr lang="en-US"/>
        </a:p>
      </dgm:t>
    </dgm:pt>
    <dgm:pt modelId="{9BBA488F-38EB-41F4-8424-DF63526FEFCE}">
      <dgm:prSet custT="1"/>
      <dgm:spPr/>
      <dgm:t>
        <a:bodyPr anchor="ctr"/>
        <a:lstStyle/>
        <a:p>
          <a:r>
            <a:rPr lang="en" altLang="en-US" sz="1800" dirty="0" smtClean="0"/>
            <a:t>A quarter of patients </a:t>
          </a:r>
          <a:r>
            <a:rPr lang="en" altLang="en-US" sz="1800" smtClean="0"/>
            <a:t>with ADPCKD </a:t>
          </a:r>
          <a:r>
            <a:rPr lang="en" altLang="en-US" sz="1800" dirty="0" smtClean="0"/>
            <a:t>do not have a hereditary burden (possibility of spontaneous gene mutation)</a:t>
          </a:r>
        </a:p>
      </dgm:t>
    </dgm:pt>
    <dgm:pt modelId="{F39B58B9-6132-4869-AC50-A6C77A474C11}" type="parTrans" cxnId="{C192835C-F502-4103-ACB6-076B243316BA}">
      <dgm:prSet/>
      <dgm:spPr/>
      <dgm:t>
        <a:bodyPr/>
        <a:lstStyle/>
        <a:p>
          <a:endParaRPr lang="en-US"/>
        </a:p>
      </dgm:t>
    </dgm:pt>
    <dgm:pt modelId="{0A462102-E7AD-4FCB-A425-738060EB8EF1}" type="sibTrans" cxnId="{C192835C-F502-4103-ACB6-076B243316BA}">
      <dgm:prSet/>
      <dgm:spPr/>
      <dgm:t>
        <a:bodyPr/>
        <a:lstStyle/>
        <a:p>
          <a:endParaRPr lang="en-US"/>
        </a:p>
      </dgm:t>
    </dgm:pt>
    <dgm:pt modelId="{018E9108-A186-4DB7-99E8-DF5683EDE3A3}">
      <dgm:prSet custT="1"/>
      <dgm:spPr/>
      <dgm:t>
        <a:bodyPr anchor="ctr"/>
        <a:lstStyle/>
        <a:p>
          <a:r>
            <a:rPr lang="en" altLang="en-US" sz="1800" smtClean="0"/>
            <a:t>All gene </a:t>
          </a:r>
          <a:r>
            <a:rPr lang="en" altLang="en-US" sz="1800" dirty="0" smtClean="0"/>
            <a:t>carriers manifest themselves until the age of 80, although only 50% </a:t>
          </a:r>
          <a:r>
            <a:rPr lang="en" altLang="en-US" sz="1800" smtClean="0"/>
            <a:t>will manifest CKD</a:t>
          </a:r>
          <a:endParaRPr lang="en" altLang="en-US" sz="1800" dirty="0" smtClean="0"/>
        </a:p>
      </dgm:t>
    </dgm:pt>
    <dgm:pt modelId="{03576694-F739-4134-8426-0D70B2ACD0DB}" type="parTrans" cxnId="{B6E7F8D3-5B22-4288-81CB-8F966B47513D}">
      <dgm:prSet/>
      <dgm:spPr/>
      <dgm:t>
        <a:bodyPr/>
        <a:lstStyle/>
        <a:p>
          <a:endParaRPr lang="en-US"/>
        </a:p>
      </dgm:t>
    </dgm:pt>
    <dgm:pt modelId="{C114F1CC-FBEA-450D-933E-3727F59A5572}" type="sibTrans" cxnId="{B6E7F8D3-5B22-4288-81CB-8F966B47513D}">
      <dgm:prSet/>
      <dgm:spPr/>
      <dgm:t>
        <a:bodyPr/>
        <a:lstStyle/>
        <a:p>
          <a:endParaRPr lang="en-US"/>
        </a:p>
      </dgm:t>
    </dgm:pt>
    <dgm:pt modelId="{DDEF43BF-3439-47E4-AC43-337BAA6B0FBC}">
      <dgm:prSet custT="1"/>
      <dgm:spPr/>
      <dgm:t>
        <a:bodyPr/>
        <a:lstStyle/>
        <a:p>
          <a:r>
            <a:rPr lang="en" sz="1800" smtClean="0"/>
            <a:t>Possible causes are:</a:t>
          </a:r>
          <a:endParaRPr lang="en-US" sz="1800"/>
        </a:p>
      </dgm:t>
    </dgm:pt>
    <dgm:pt modelId="{170E5219-EE06-471F-B26D-AB3B4B31E7A4}" type="parTrans" cxnId="{19B261DA-9D0D-4849-B5EA-437A3F282872}">
      <dgm:prSet/>
      <dgm:spPr/>
      <dgm:t>
        <a:bodyPr/>
        <a:lstStyle/>
        <a:p>
          <a:endParaRPr lang="en-US"/>
        </a:p>
      </dgm:t>
    </dgm:pt>
    <dgm:pt modelId="{A77FC8B5-7F45-45E1-9CD0-C4CF49E9827B}" type="sibTrans" cxnId="{19B261DA-9D0D-4849-B5EA-437A3F282872}">
      <dgm:prSet/>
      <dgm:spPr/>
      <dgm:t>
        <a:bodyPr/>
        <a:lstStyle/>
        <a:p>
          <a:endParaRPr lang="en-US"/>
        </a:p>
      </dgm:t>
    </dgm:pt>
    <dgm:pt modelId="{F1AF03F3-D0BE-47F5-B77B-519F28CD2D34}">
      <dgm:prSet custT="1"/>
      <dgm:spPr/>
      <dgm:t>
        <a:bodyPr/>
        <a:lstStyle/>
        <a:p>
          <a:r>
            <a:rPr lang="en" sz="1800" dirty="0" smtClean="0">
              <a:solidFill>
                <a:srgbClr val="FF0000"/>
              </a:solidFill>
            </a:rPr>
            <a:t>tubule obstruction </a:t>
          </a:r>
          <a:r>
            <a:rPr lang="en" sz="1800" dirty="0" smtClean="0"/>
            <a:t>(caused by increased intratubular pressure)</a:t>
          </a:r>
        </a:p>
      </dgm:t>
    </dgm:pt>
    <dgm:pt modelId="{3FBD6124-502F-4227-8AA8-02ADE24C7E0A}" type="parTrans" cxnId="{F883862D-BE56-4F61-B168-521645C89777}">
      <dgm:prSet/>
      <dgm:spPr/>
      <dgm:t>
        <a:bodyPr/>
        <a:lstStyle/>
        <a:p>
          <a:endParaRPr lang="en-US"/>
        </a:p>
      </dgm:t>
    </dgm:pt>
    <dgm:pt modelId="{7D4760AB-0BB7-43B1-9BF8-07F07397E3FA}" type="sibTrans" cxnId="{F883862D-BE56-4F61-B168-521645C89777}">
      <dgm:prSet/>
      <dgm:spPr/>
      <dgm:t>
        <a:bodyPr/>
        <a:lstStyle/>
        <a:p>
          <a:endParaRPr lang="en-US"/>
        </a:p>
      </dgm:t>
    </dgm:pt>
    <dgm:pt modelId="{F0979B97-475E-413D-A941-4F6C38733B85}">
      <dgm:prSet custT="1"/>
      <dgm:spPr/>
      <dgm:t>
        <a:bodyPr/>
        <a:lstStyle/>
        <a:p>
          <a:r>
            <a:rPr lang="en" sz="1800" smtClean="0">
              <a:solidFill>
                <a:srgbClr val="FF0000"/>
              </a:solidFill>
            </a:rPr>
            <a:t>deffective and stretchable basement membrane </a:t>
          </a:r>
          <a:r>
            <a:rPr lang="en" sz="1800" smtClean="0"/>
            <a:t>(tubule expansio , followed by an increase in the number of cells and changes in the membrane)</a:t>
          </a:r>
          <a:endParaRPr lang="sr-Cyrl-RS" sz="1800" dirty="0" smtClean="0"/>
        </a:p>
      </dgm:t>
    </dgm:pt>
    <dgm:pt modelId="{FD9F5F23-A876-456F-962E-E294C2596B7B}" type="parTrans" cxnId="{9F313F0D-33B6-4104-BEE8-6CD2846A270E}">
      <dgm:prSet/>
      <dgm:spPr/>
      <dgm:t>
        <a:bodyPr/>
        <a:lstStyle/>
        <a:p>
          <a:endParaRPr lang="en-US"/>
        </a:p>
      </dgm:t>
    </dgm:pt>
    <dgm:pt modelId="{A3C27587-9F41-4CB9-8114-7EE99FBF9206}" type="sibTrans" cxnId="{9F313F0D-33B6-4104-BEE8-6CD2846A270E}">
      <dgm:prSet/>
      <dgm:spPr/>
      <dgm:t>
        <a:bodyPr/>
        <a:lstStyle/>
        <a:p>
          <a:endParaRPr lang="en-US"/>
        </a:p>
      </dgm:t>
    </dgm:pt>
    <dgm:pt modelId="{89B2CDD0-9A3C-43D4-AF4A-F97C9B8205A6}">
      <dgm:prSet custT="1"/>
      <dgm:spPr/>
      <dgm:t>
        <a:bodyPr/>
        <a:lstStyle/>
        <a:p>
          <a:r>
            <a:rPr lang="en" sz="1800" dirty="0" smtClean="0">
              <a:solidFill>
                <a:srgbClr val="FF0000"/>
              </a:solidFill>
            </a:rPr>
            <a:t>Proliferation of new cells and the creation of a new basal membrane of the </a:t>
          </a:r>
          <a:r>
            <a:rPr lang="en" sz="1800" smtClean="0">
              <a:solidFill>
                <a:srgbClr val="FF0000"/>
              </a:solidFill>
            </a:rPr>
            <a:t>tubules </a:t>
          </a:r>
          <a:r>
            <a:rPr lang="en" sz="1800" smtClean="0">
              <a:solidFill>
                <a:schemeClr val="tx1"/>
              </a:solidFill>
            </a:rPr>
            <a:t>(</a:t>
          </a:r>
          <a:r>
            <a:rPr lang="en" sz="1800" smtClean="0"/>
            <a:t>dilatation </a:t>
          </a:r>
          <a:r>
            <a:rPr lang="en" sz="1800" dirty="0" smtClean="0"/>
            <a:t>of the tubules causes the cells to expand and move away from </a:t>
          </a:r>
          <a:r>
            <a:rPr lang="en" sz="1800" smtClean="0"/>
            <a:t>each other</a:t>
          </a:r>
          <a:r>
            <a:rPr lang="en" sz="1800" smtClean="0">
              <a:solidFill>
                <a:schemeClr val="tx1"/>
              </a:solidFill>
            </a:rPr>
            <a:t>)</a:t>
          </a:r>
          <a:r>
            <a:rPr lang="en" sz="1800" smtClean="0">
              <a:solidFill>
                <a:srgbClr val="FF0000"/>
              </a:solidFill>
            </a:rPr>
            <a:t> </a:t>
          </a:r>
          <a:endParaRPr lang="sr-Latn-CS" sz="1800" dirty="0">
            <a:solidFill>
              <a:srgbClr val="FF0000"/>
            </a:solidFill>
          </a:endParaRPr>
        </a:p>
      </dgm:t>
    </dgm:pt>
    <dgm:pt modelId="{49BE2568-53DF-442E-A4DD-4B6FE266E64E}" type="parTrans" cxnId="{4274708A-91C5-466C-BAA7-6F45A114E12B}">
      <dgm:prSet/>
      <dgm:spPr/>
      <dgm:t>
        <a:bodyPr/>
        <a:lstStyle/>
        <a:p>
          <a:endParaRPr lang="en-US"/>
        </a:p>
      </dgm:t>
    </dgm:pt>
    <dgm:pt modelId="{852CC9FB-26E9-4617-88E5-BD0EB0242A22}" type="sibTrans" cxnId="{4274708A-91C5-466C-BAA7-6F45A114E12B}">
      <dgm:prSet/>
      <dgm:spPr/>
      <dgm:t>
        <a:bodyPr/>
        <a:lstStyle/>
        <a:p>
          <a:endParaRPr lang="en-US"/>
        </a:p>
      </dgm:t>
    </dgm:pt>
    <dgm:pt modelId="{C2B3AA2D-A249-4F84-962F-10FF31BE07DA}">
      <dgm:prSet custT="1"/>
      <dgm:spPr/>
      <dgm:t>
        <a:bodyPr anchor="ctr"/>
        <a:lstStyle/>
        <a:p>
          <a:r>
            <a:rPr lang="en" altLang="en-US" sz="1800" smtClean="0"/>
            <a:t>Pain, temperature, sweating, bacteremia, leukocytosis)</a:t>
          </a:r>
          <a:endParaRPr lang="en-US" sz="1800"/>
        </a:p>
      </dgm:t>
    </dgm:pt>
    <dgm:pt modelId="{6A71B2E9-0223-45E6-8559-BD2A06641897}" type="parTrans" cxnId="{C2B50E30-AE98-4F1D-9D0B-F98D6B97D9FC}">
      <dgm:prSet/>
      <dgm:spPr/>
      <dgm:t>
        <a:bodyPr/>
        <a:lstStyle/>
        <a:p>
          <a:endParaRPr lang="en-US"/>
        </a:p>
      </dgm:t>
    </dgm:pt>
    <dgm:pt modelId="{A6C73E82-7569-4AB8-BA74-44BE18F306A4}" type="sibTrans" cxnId="{C2B50E30-AE98-4F1D-9D0B-F98D6B97D9FC}">
      <dgm:prSet/>
      <dgm:spPr/>
      <dgm:t>
        <a:bodyPr/>
        <a:lstStyle/>
        <a:p>
          <a:endParaRPr lang="en-US"/>
        </a:p>
      </dgm:t>
    </dgm:pt>
    <dgm:pt modelId="{49EA9542-4E76-4F64-9CEA-C24D7346F0FC}">
      <dgm:prSet custT="1"/>
      <dgm:spPr/>
      <dgm:t>
        <a:bodyPr anchor="ctr"/>
        <a:lstStyle/>
        <a:p>
          <a:r>
            <a:rPr lang="en" altLang="en-US" sz="1800" dirty="0" smtClean="0"/>
            <a:t>HTA (at 75%)</a:t>
          </a:r>
        </a:p>
      </dgm:t>
    </dgm:pt>
    <dgm:pt modelId="{B1D3EEEF-0433-402D-B46E-C7F0948538A2}" type="parTrans" cxnId="{128A264E-3362-4821-90FD-46D9DD57860A}">
      <dgm:prSet/>
      <dgm:spPr/>
      <dgm:t>
        <a:bodyPr/>
        <a:lstStyle/>
        <a:p>
          <a:endParaRPr lang="en-US"/>
        </a:p>
      </dgm:t>
    </dgm:pt>
    <dgm:pt modelId="{2CFA2B9D-AD71-4FDA-BC83-7E2DB8483510}" type="sibTrans" cxnId="{128A264E-3362-4821-90FD-46D9DD57860A}">
      <dgm:prSet/>
      <dgm:spPr/>
      <dgm:t>
        <a:bodyPr/>
        <a:lstStyle/>
        <a:p>
          <a:endParaRPr lang="en-US"/>
        </a:p>
      </dgm:t>
    </dgm:pt>
    <dgm:pt modelId="{F27B3D09-85C4-487C-89CA-B3E3B879FD60}">
      <dgm:prSet custT="1"/>
      <dgm:spPr/>
      <dgm:t>
        <a:bodyPr anchor="ctr"/>
        <a:lstStyle/>
        <a:p>
          <a:r>
            <a:rPr lang="en" altLang="en-US" sz="1800" dirty="0" smtClean="0"/>
            <a:t>An intracranial aneurysm develops in 10-36%</a:t>
          </a:r>
        </a:p>
      </dgm:t>
    </dgm:pt>
    <dgm:pt modelId="{011D08FB-0E33-45AC-A4FC-82D8A4526A56}" type="parTrans" cxnId="{E58A0861-7C85-48FE-BB43-8F8ABDBE98EA}">
      <dgm:prSet/>
      <dgm:spPr/>
      <dgm:t>
        <a:bodyPr/>
        <a:lstStyle/>
        <a:p>
          <a:endParaRPr lang="en-US"/>
        </a:p>
      </dgm:t>
    </dgm:pt>
    <dgm:pt modelId="{EA885C4B-CE2F-4ED2-941F-0E8650CCBDFF}" type="sibTrans" cxnId="{E58A0861-7C85-48FE-BB43-8F8ABDBE98EA}">
      <dgm:prSet/>
      <dgm:spPr/>
      <dgm:t>
        <a:bodyPr/>
        <a:lstStyle/>
        <a:p>
          <a:endParaRPr lang="en-US"/>
        </a:p>
      </dgm:t>
    </dgm:pt>
    <dgm:pt modelId="{6FDBFAE0-AA75-4737-91EE-3A1A3A24197B}">
      <dgm:prSet custT="1"/>
      <dgm:spPr/>
      <dgm:t>
        <a:bodyPr anchor="ctr"/>
        <a:lstStyle/>
        <a:p>
          <a:r>
            <a:rPr lang="en" altLang="en-US" sz="1800" smtClean="0"/>
            <a:t>Aneurism </a:t>
          </a:r>
          <a:r>
            <a:rPr lang="en" altLang="en-US" sz="1800" dirty="0" smtClean="0"/>
            <a:t>of the abdominal and thoracic aorta</a:t>
          </a:r>
        </a:p>
      </dgm:t>
    </dgm:pt>
    <dgm:pt modelId="{75434D22-3F18-4394-92E4-6BC14059E2A7}" type="parTrans" cxnId="{35B6A593-800E-449B-B918-B91169E8F162}">
      <dgm:prSet/>
      <dgm:spPr/>
      <dgm:t>
        <a:bodyPr/>
        <a:lstStyle/>
        <a:p>
          <a:endParaRPr lang="en-US"/>
        </a:p>
      </dgm:t>
    </dgm:pt>
    <dgm:pt modelId="{936934CB-EAC9-410C-965D-3F4F668C5437}" type="sibTrans" cxnId="{35B6A593-800E-449B-B918-B91169E8F162}">
      <dgm:prSet/>
      <dgm:spPr/>
      <dgm:t>
        <a:bodyPr/>
        <a:lstStyle/>
        <a:p>
          <a:endParaRPr lang="en-US"/>
        </a:p>
      </dgm:t>
    </dgm:pt>
    <dgm:pt modelId="{49289005-B749-4BDE-A77A-D0B4607002DD}">
      <dgm:prSet custT="1"/>
      <dgm:spPr/>
      <dgm:t>
        <a:bodyPr anchor="ctr"/>
        <a:lstStyle/>
        <a:p>
          <a:r>
            <a:rPr lang="en" altLang="en-US" sz="1800" smtClean="0"/>
            <a:t>incidence of calculus (calcium oxalate) is 10-18%</a:t>
          </a:r>
          <a:endParaRPr lang="sr-Latn-CS" altLang="en-US" sz="1800" dirty="0" smtClean="0"/>
        </a:p>
      </dgm:t>
    </dgm:pt>
    <dgm:pt modelId="{DF872BD4-207F-4846-BB8B-C14D507CE184}" type="parTrans" cxnId="{780B2D4E-79F1-4B75-9601-C49B5E8D765B}">
      <dgm:prSet/>
      <dgm:spPr/>
      <dgm:t>
        <a:bodyPr/>
        <a:lstStyle/>
        <a:p>
          <a:endParaRPr lang="en-US"/>
        </a:p>
      </dgm:t>
    </dgm:pt>
    <dgm:pt modelId="{A08951F8-9A8A-4F77-B432-D636909ADDB8}" type="sibTrans" cxnId="{780B2D4E-79F1-4B75-9601-C49B5E8D765B}">
      <dgm:prSet/>
      <dgm:spPr/>
      <dgm:t>
        <a:bodyPr/>
        <a:lstStyle/>
        <a:p>
          <a:endParaRPr lang="en-US"/>
        </a:p>
      </dgm:t>
    </dgm:pt>
    <dgm:pt modelId="{33923C34-575E-481E-9E4F-166275DE46E0}">
      <dgm:prSet custT="1"/>
      <dgm:spPr/>
      <dgm:t>
        <a:bodyPr anchor="ctr"/>
        <a:lstStyle/>
        <a:p>
          <a:r>
            <a:rPr lang="en-US" altLang="en-US" sz="1800" smtClean="0"/>
            <a:t>P</a:t>
          </a:r>
          <a:r>
            <a:rPr lang="en" altLang="en-US" sz="1800" smtClean="0"/>
            <a:t>rolapse of mitral valve  </a:t>
          </a:r>
          <a:r>
            <a:rPr lang="en" altLang="en-US" sz="1800" dirty="0" smtClean="0"/>
            <a:t>in 25%</a:t>
          </a:r>
        </a:p>
      </dgm:t>
    </dgm:pt>
    <dgm:pt modelId="{9A458296-1C91-4ED7-B9DF-5C4E8F7F603C}" type="parTrans" cxnId="{AAAF1F64-5947-4831-A1EF-4D292FE570D1}">
      <dgm:prSet/>
      <dgm:spPr/>
      <dgm:t>
        <a:bodyPr/>
        <a:lstStyle/>
        <a:p>
          <a:endParaRPr lang="en-US"/>
        </a:p>
      </dgm:t>
    </dgm:pt>
    <dgm:pt modelId="{51529188-8DD8-4A46-A016-24AF935B6529}" type="sibTrans" cxnId="{AAAF1F64-5947-4831-A1EF-4D292FE570D1}">
      <dgm:prSet/>
      <dgm:spPr/>
      <dgm:t>
        <a:bodyPr/>
        <a:lstStyle/>
        <a:p>
          <a:endParaRPr lang="en-US"/>
        </a:p>
      </dgm:t>
    </dgm:pt>
    <dgm:pt modelId="{A3A55D48-1499-420B-BA38-3CFB233C61F6}">
      <dgm:prSet custT="1"/>
      <dgm:spPr/>
      <dgm:t>
        <a:bodyPr anchor="ctr"/>
        <a:lstStyle/>
        <a:p>
          <a:r>
            <a:rPr lang="en" altLang="en-US" sz="1800" smtClean="0"/>
            <a:t>20-50% of patients have liver cysts (poor prognosis for renal function)</a:t>
          </a:r>
          <a:endParaRPr lang="sr-Latn-CS" altLang="en-US" sz="1800" dirty="0" smtClean="0"/>
        </a:p>
      </dgm:t>
    </dgm:pt>
    <dgm:pt modelId="{8839607F-A49B-4FFD-BE4C-093E204329F0}" type="parTrans" cxnId="{C560755D-2E39-4C05-9D8F-9F1710F2F629}">
      <dgm:prSet/>
      <dgm:spPr/>
    </dgm:pt>
    <dgm:pt modelId="{A0A63F60-9DBB-433F-8A04-345E927ABB7C}" type="sibTrans" cxnId="{C560755D-2E39-4C05-9D8F-9F1710F2F629}">
      <dgm:prSet/>
      <dgm:spPr/>
    </dgm:pt>
    <dgm:pt modelId="{86B52E78-0D0A-4531-8761-E600B2EDE904}" type="pres">
      <dgm:prSet presAssocID="{9742A663-D100-4134-87DD-760DBF88D116}" presName="linear" presStyleCnt="0">
        <dgm:presLayoutVars>
          <dgm:dir/>
          <dgm:animLvl val="lvl"/>
          <dgm:resizeHandles val="exact"/>
        </dgm:presLayoutVars>
      </dgm:prSet>
      <dgm:spPr/>
      <dgm:t>
        <a:bodyPr/>
        <a:lstStyle/>
        <a:p>
          <a:endParaRPr lang="en-US"/>
        </a:p>
      </dgm:t>
    </dgm:pt>
    <dgm:pt modelId="{8AAF5942-A72F-49BC-9573-3BBA74B304EE}" type="pres">
      <dgm:prSet presAssocID="{A2DC1DDD-8A36-42B3-BE50-5AF398311D61}" presName="parentLin" presStyleCnt="0"/>
      <dgm:spPr/>
    </dgm:pt>
    <dgm:pt modelId="{B18ADA47-F975-45E7-8469-688E75434808}" type="pres">
      <dgm:prSet presAssocID="{A2DC1DDD-8A36-42B3-BE50-5AF398311D61}" presName="parentLeftMargin" presStyleLbl="node1" presStyleIdx="0" presStyleCnt="3"/>
      <dgm:spPr/>
      <dgm:t>
        <a:bodyPr/>
        <a:lstStyle/>
        <a:p>
          <a:endParaRPr lang="en-US"/>
        </a:p>
      </dgm:t>
    </dgm:pt>
    <dgm:pt modelId="{CFA494A8-3EF2-4B95-BE25-81D38544B44D}" type="pres">
      <dgm:prSet presAssocID="{A2DC1DDD-8A36-42B3-BE50-5AF398311D61}" presName="parentText" presStyleLbl="node1" presStyleIdx="0" presStyleCnt="3" custScaleY="209094">
        <dgm:presLayoutVars>
          <dgm:chMax val="0"/>
          <dgm:bulletEnabled val="1"/>
        </dgm:presLayoutVars>
      </dgm:prSet>
      <dgm:spPr/>
      <dgm:t>
        <a:bodyPr/>
        <a:lstStyle/>
        <a:p>
          <a:endParaRPr lang="en-US"/>
        </a:p>
      </dgm:t>
    </dgm:pt>
    <dgm:pt modelId="{C386497D-F174-40EC-9F34-904F2590DE98}" type="pres">
      <dgm:prSet presAssocID="{A2DC1DDD-8A36-42B3-BE50-5AF398311D61}" presName="negativeSpace" presStyleCnt="0"/>
      <dgm:spPr/>
    </dgm:pt>
    <dgm:pt modelId="{BE5CBF76-3C5C-4F20-84D9-A5721CE1D6FF}" type="pres">
      <dgm:prSet presAssocID="{A2DC1DDD-8A36-42B3-BE50-5AF398311D61}" presName="childText" presStyleLbl="conFgAcc1" presStyleIdx="0" presStyleCnt="3" custLinFactY="-217" custLinFactNeighborY="-100000">
        <dgm:presLayoutVars>
          <dgm:bulletEnabled val="1"/>
        </dgm:presLayoutVars>
      </dgm:prSet>
      <dgm:spPr/>
      <dgm:t>
        <a:bodyPr/>
        <a:lstStyle/>
        <a:p>
          <a:endParaRPr lang="en-US"/>
        </a:p>
      </dgm:t>
    </dgm:pt>
    <dgm:pt modelId="{50D19288-F1A4-483E-A387-47EB21213466}" type="pres">
      <dgm:prSet presAssocID="{8AA19D08-40C1-4B7E-A9EA-021C3930FDB8}" presName="spaceBetweenRectangles" presStyleCnt="0"/>
      <dgm:spPr/>
    </dgm:pt>
    <dgm:pt modelId="{8D92C26A-090D-450C-9AD6-FD1AC350AD19}" type="pres">
      <dgm:prSet presAssocID="{DE1F115A-CE6F-4287-A2B9-8B7BEC4569B1}" presName="parentLin" presStyleCnt="0"/>
      <dgm:spPr/>
    </dgm:pt>
    <dgm:pt modelId="{3FE5E7D0-72A9-4F72-9083-A3943FE808DC}" type="pres">
      <dgm:prSet presAssocID="{DE1F115A-CE6F-4287-A2B9-8B7BEC4569B1}" presName="parentLeftMargin" presStyleLbl="node1" presStyleIdx="0" presStyleCnt="3"/>
      <dgm:spPr/>
      <dgm:t>
        <a:bodyPr/>
        <a:lstStyle/>
        <a:p>
          <a:endParaRPr lang="en-US"/>
        </a:p>
      </dgm:t>
    </dgm:pt>
    <dgm:pt modelId="{D7ADEFEC-316D-4A0D-A939-3EF87DAE52CC}" type="pres">
      <dgm:prSet presAssocID="{DE1F115A-CE6F-4287-A2B9-8B7BEC4569B1}" presName="parentText" presStyleLbl="node1" presStyleIdx="1" presStyleCnt="3" custScaleY="190387" custLinFactNeighborY="-41111">
        <dgm:presLayoutVars>
          <dgm:chMax val="0"/>
          <dgm:bulletEnabled val="1"/>
        </dgm:presLayoutVars>
      </dgm:prSet>
      <dgm:spPr/>
      <dgm:t>
        <a:bodyPr/>
        <a:lstStyle/>
        <a:p>
          <a:endParaRPr lang="en-US"/>
        </a:p>
      </dgm:t>
    </dgm:pt>
    <dgm:pt modelId="{4B230048-123E-47DB-AC09-B1533DB2D20A}" type="pres">
      <dgm:prSet presAssocID="{DE1F115A-CE6F-4287-A2B9-8B7BEC4569B1}" presName="negativeSpace" presStyleCnt="0"/>
      <dgm:spPr/>
    </dgm:pt>
    <dgm:pt modelId="{23E8FCD3-8493-4586-9C2A-61CED5F7D8F3}" type="pres">
      <dgm:prSet presAssocID="{DE1F115A-CE6F-4287-A2B9-8B7BEC4569B1}" presName="childText" presStyleLbl="conFgAcc1" presStyleIdx="1" presStyleCnt="3" custLinFactY="-596" custLinFactNeighborY="-100000">
        <dgm:presLayoutVars>
          <dgm:bulletEnabled val="1"/>
        </dgm:presLayoutVars>
      </dgm:prSet>
      <dgm:spPr/>
      <dgm:t>
        <a:bodyPr/>
        <a:lstStyle/>
        <a:p>
          <a:endParaRPr lang="en-US"/>
        </a:p>
      </dgm:t>
    </dgm:pt>
    <dgm:pt modelId="{D4471AF4-3260-44D7-9AC9-0015CFA39CAF}" type="pres">
      <dgm:prSet presAssocID="{B79C5AC1-36B6-429D-9AD8-A679FE3E842D}" presName="spaceBetweenRectangles" presStyleCnt="0"/>
      <dgm:spPr/>
    </dgm:pt>
    <dgm:pt modelId="{40101441-D825-40C3-B41A-23A425085D03}" type="pres">
      <dgm:prSet presAssocID="{6C5D0D3C-5EB3-48D8-8634-7DF4A6635EA3}" presName="parentLin" presStyleCnt="0"/>
      <dgm:spPr/>
    </dgm:pt>
    <dgm:pt modelId="{6CC26FB4-9C70-40F6-A724-81C6C48D3323}" type="pres">
      <dgm:prSet presAssocID="{6C5D0D3C-5EB3-48D8-8634-7DF4A6635EA3}" presName="parentLeftMargin" presStyleLbl="node1" presStyleIdx="1" presStyleCnt="3"/>
      <dgm:spPr/>
      <dgm:t>
        <a:bodyPr/>
        <a:lstStyle/>
        <a:p>
          <a:endParaRPr lang="en-US"/>
        </a:p>
      </dgm:t>
    </dgm:pt>
    <dgm:pt modelId="{E244999D-8C38-4427-A08B-190F4DBC1787}" type="pres">
      <dgm:prSet presAssocID="{6C5D0D3C-5EB3-48D8-8634-7DF4A6635EA3}" presName="parentText" presStyleLbl="node1" presStyleIdx="2" presStyleCnt="3" custScaleX="100199" custScaleY="194486" custLinFactNeighborY="20157">
        <dgm:presLayoutVars>
          <dgm:chMax val="0"/>
          <dgm:bulletEnabled val="1"/>
        </dgm:presLayoutVars>
      </dgm:prSet>
      <dgm:spPr/>
      <dgm:t>
        <a:bodyPr/>
        <a:lstStyle/>
        <a:p>
          <a:endParaRPr lang="en-US"/>
        </a:p>
      </dgm:t>
    </dgm:pt>
    <dgm:pt modelId="{69981BC5-CA61-4936-A4EC-58E81FBB695B}" type="pres">
      <dgm:prSet presAssocID="{6C5D0D3C-5EB3-48D8-8634-7DF4A6635EA3}" presName="negativeSpace" presStyleCnt="0"/>
      <dgm:spPr/>
    </dgm:pt>
    <dgm:pt modelId="{808EC022-0781-4E55-A1E7-30A82E21474B}" type="pres">
      <dgm:prSet presAssocID="{6C5D0D3C-5EB3-48D8-8634-7DF4A6635EA3}" presName="childText" presStyleLbl="conFgAcc1" presStyleIdx="2" presStyleCnt="3" custLinFactNeighborY="49860">
        <dgm:presLayoutVars>
          <dgm:bulletEnabled val="1"/>
        </dgm:presLayoutVars>
      </dgm:prSet>
      <dgm:spPr/>
      <dgm:t>
        <a:bodyPr/>
        <a:lstStyle/>
        <a:p>
          <a:endParaRPr lang="en-US"/>
        </a:p>
      </dgm:t>
    </dgm:pt>
  </dgm:ptLst>
  <dgm:cxnLst>
    <dgm:cxn modelId="{22A68BA3-0F3E-4DB0-B6FC-5BF9D665C3FB}" srcId="{9742A663-D100-4134-87DD-760DBF88D116}" destId="{A2DC1DDD-8A36-42B3-BE50-5AF398311D61}" srcOrd="0" destOrd="0" parTransId="{F41ACE43-849F-4599-AAC9-8F4657B39438}" sibTransId="{8AA19D08-40C1-4B7E-A9EA-021C3930FDB8}"/>
    <dgm:cxn modelId="{9F313F0D-33B6-4104-BEE8-6CD2846A270E}" srcId="{DDEF43BF-3439-47E4-AC43-337BAA6B0FBC}" destId="{F0979B97-475E-413D-A941-4F6C38733B85}" srcOrd="1" destOrd="0" parTransId="{FD9F5F23-A876-456F-962E-E294C2596B7B}" sibTransId="{A3C27587-9F41-4CB9-8114-7EE99FBF9206}"/>
    <dgm:cxn modelId="{19B261DA-9D0D-4849-B5EA-437A3F282872}" srcId="{DE1F115A-CE6F-4287-A2B9-8B7BEC4569B1}" destId="{DDEF43BF-3439-47E4-AC43-337BAA6B0FBC}" srcOrd="0" destOrd="0" parTransId="{170E5219-EE06-471F-B26D-AB3B4B31E7A4}" sibTransId="{A77FC8B5-7F45-45E1-9CD0-C4CF49E9827B}"/>
    <dgm:cxn modelId="{4274708A-91C5-466C-BAA7-6F45A114E12B}" srcId="{DDEF43BF-3439-47E4-AC43-337BAA6B0FBC}" destId="{89B2CDD0-9A3C-43D4-AF4A-F97C9B8205A6}" srcOrd="2" destOrd="0" parTransId="{49BE2568-53DF-442E-A4DD-4B6FE266E64E}" sibTransId="{852CC9FB-26E9-4617-88E5-BD0EB0242A22}"/>
    <dgm:cxn modelId="{C560755D-2E39-4C05-9D8F-9F1710F2F629}" srcId="{6C5D0D3C-5EB3-48D8-8634-7DF4A6635EA3}" destId="{A3A55D48-1499-420B-BA38-3CFB233C61F6}" srcOrd="5" destOrd="0" parTransId="{8839607F-A49B-4FFD-BE4C-093E204329F0}" sibTransId="{A0A63F60-9DBB-433F-8A04-345E927ABB7C}"/>
    <dgm:cxn modelId="{E96249EF-35A3-4E32-A224-2356982DC998}" type="presOf" srcId="{3780EC74-0E50-40E7-ACC8-9BBF146FCAD8}" destId="{BE5CBF76-3C5C-4F20-84D9-A5721CE1D6FF}" srcOrd="0" destOrd="0" presId="urn:microsoft.com/office/officeart/2005/8/layout/list1"/>
    <dgm:cxn modelId="{E58A0861-7C85-48FE-BB43-8F8ABDBE98EA}" srcId="{6C5D0D3C-5EB3-48D8-8634-7DF4A6635EA3}" destId="{F27B3D09-85C4-487C-89CA-B3E3B879FD60}" srcOrd="2" destOrd="0" parTransId="{011D08FB-0E33-45AC-A4FC-82D8A4526A56}" sibTransId="{EA885C4B-CE2F-4ED2-941F-0E8650CCBDFF}"/>
    <dgm:cxn modelId="{AAAF1F64-5947-4831-A1EF-4D292FE570D1}" srcId="{6C5D0D3C-5EB3-48D8-8634-7DF4A6635EA3}" destId="{33923C34-575E-481E-9E4F-166275DE46E0}" srcOrd="6" destOrd="0" parTransId="{9A458296-1C91-4ED7-B9DF-5C4E8F7F603C}" sibTransId="{51529188-8DD8-4A46-A016-24AF935B6529}"/>
    <dgm:cxn modelId="{77D7268B-982B-4F24-8495-D85E45437F24}" type="presOf" srcId="{F1AF03F3-D0BE-47F5-B77B-519F28CD2D34}" destId="{23E8FCD3-8493-4586-9C2A-61CED5F7D8F3}" srcOrd="0" destOrd="1" presId="urn:microsoft.com/office/officeart/2005/8/layout/list1"/>
    <dgm:cxn modelId="{AD61EE26-5C08-4758-B1DD-28828B9D522B}" type="presOf" srcId="{49289005-B749-4BDE-A77A-D0B4607002DD}" destId="{808EC022-0781-4E55-A1E7-30A82E21474B}" srcOrd="0" destOrd="4" presId="urn:microsoft.com/office/officeart/2005/8/layout/list1"/>
    <dgm:cxn modelId="{507DF2A7-14A6-4C8F-BE38-16895E046892}" type="presOf" srcId="{C2B3AA2D-A249-4F84-962F-10FF31BE07DA}" destId="{808EC022-0781-4E55-A1E7-30A82E21474B}" srcOrd="0" destOrd="0" presId="urn:microsoft.com/office/officeart/2005/8/layout/list1"/>
    <dgm:cxn modelId="{B2CF75E2-1D69-4537-B4F3-1889EBBCD924}" srcId="{9742A663-D100-4134-87DD-760DBF88D116}" destId="{6C5D0D3C-5EB3-48D8-8634-7DF4A6635EA3}" srcOrd="2" destOrd="0" parTransId="{A0215DE8-BDBC-4532-82A4-FAF19CC21FF9}" sibTransId="{E7949745-F390-4846-A6AA-C024EE1B7BAF}"/>
    <dgm:cxn modelId="{2D01C02F-45D1-41A6-BD4C-97DA9523AB02}" type="presOf" srcId="{33923C34-575E-481E-9E4F-166275DE46E0}" destId="{808EC022-0781-4E55-A1E7-30A82E21474B}" srcOrd="0" destOrd="6" presId="urn:microsoft.com/office/officeart/2005/8/layout/list1"/>
    <dgm:cxn modelId="{9E8DB12D-936E-42D5-90EF-788F2625927D}" type="presOf" srcId="{89B2CDD0-9A3C-43D4-AF4A-F97C9B8205A6}" destId="{23E8FCD3-8493-4586-9C2A-61CED5F7D8F3}" srcOrd="0" destOrd="3" presId="urn:microsoft.com/office/officeart/2005/8/layout/list1"/>
    <dgm:cxn modelId="{F883862D-BE56-4F61-B168-521645C89777}" srcId="{DDEF43BF-3439-47E4-AC43-337BAA6B0FBC}" destId="{F1AF03F3-D0BE-47F5-B77B-519F28CD2D34}" srcOrd="0" destOrd="0" parTransId="{3FBD6124-502F-4227-8AA8-02ADE24C7E0A}" sibTransId="{7D4760AB-0BB7-43B1-9BF8-07F07397E3FA}"/>
    <dgm:cxn modelId="{A3FFD0F7-35A8-40CC-83ED-74E8D89D6CE4}" srcId="{A2DC1DDD-8A36-42B3-BE50-5AF398311D61}" destId="{3780EC74-0E50-40E7-ACC8-9BBF146FCAD8}" srcOrd="0" destOrd="0" parTransId="{79D534A8-2A5E-4AD3-8179-D6AF4BC0EAFD}" sibTransId="{3FDDD141-A645-4D04-813B-17C57DE0E8D9}"/>
    <dgm:cxn modelId="{F636D95D-3410-4A2D-B063-B4E67787C61D}" srcId="{9742A663-D100-4134-87DD-760DBF88D116}" destId="{DE1F115A-CE6F-4287-A2B9-8B7BEC4569B1}" srcOrd="1" destOrd="0" parTransId="{6095CEA8-CE4D-428A-940B-308AAFABE35F}" sibTransId="{B79C5AC1-36B6-429D-9AD8-A679FE3E842D}"/>
    <dgm:cxn modelId="{128A264E-3362-4821-90FD-46D9DD57860A}" srcId="{6C5D0D3C-5EB3-48D8-8634-7DF4A6635EA3}" destId="{49EA9542-4E76-4F64-9CEA-C24D7346F0FC}" srcOrd="1" destOrd="0" parTransId="{B1D3EEEF-0433-402D-B46E-C7F0948538A2}" sibTransId="{2CFA2B9D-AD71-4FDA-BC83-7E2DB8483510}"/>
    <dgm:cxn modelId="{FB50C1A2-7C9E-46D7-BA8F-5AAAB5F5B864}" type="presOf" srcId="{DE1F115A-CE6F-4287-A2B9-8B7BEC4569B1}" destId="{D7ADEFEC-316D-4A0D-A939-3EF87DAE52CC}" srcOrd="1" destOrd="0" presId="urn:microsoft.com/office/officeart/2005/8/layout/list1"/>
    <dgm:cxn modelId="{330FD8A9-403F-44C2-9E9D-B3969F41D814}" type="presOf" srcId="{018E9108-A186-4DB7-99E8-DF5683EDE3A3}" destId="{BE5CBF76-3C5C-4F20-84D9-A5721CE1D6FF}" srcOrd="0" destOrd="2" presId="urn:microsoft.com/office/officeart/2005/8/layout/list1"/>
    <dgm:cxn modelId="{00D7C941-B787-4ACE-90E0-0D0E831E05D6}" type="presOf" srcId="{6C5D0D3C-5EB3-48D8-8634-7DF4A6635EA3}" destId="{6CC26FB4-9C70-40F6-A724-81C6C48D3323}" srcOrd="0" destOrd="0" presId="urn:microsoft.com/office/officeart/2005/8/layout/list1"/>
    <dgm:cxn modelId="{C192835C-F502-4103-ACB6-076B243316BA}" srcId="{A2DC1DDD-8A36-42B3-BE50-5AF398311D61}" destId="{9BBA488F-38EB-41F4-8424-DF63526FEFCE}" srcOrd="1" destOrd="0" parTransId="{F39B58B9-6132-4869-AC50-A6C77A474C11}" sibTransId="{0A462102-E7AD-4FCB-A425-738060EB8EF1}"/>
    <dgm:cxn modelId="{B6E7F8D3-5B22-4288-81CB-8F966B47513D}" srcId="{A2DC1DDD-8A36-42B3-BE50-5AF398311D61}" destId="{018E9108-A186-4DB7-99E8-DF5683EDE3A3}" srcOrd="2" destOrd="0" parTransId="{03576694-F739-4134-8426-0D70B2ACD0DB}" sibTransId="{C114F1CC-FBEA-450D-933E-3727F59A5572}"/>
    <dgm:cxn modelId="{A921B652-220D-41C2-8862-B6FA021D2984}" type="presOf" srcId="{A2DC1DDD-8A36-42B3-BE50-5AF398311D61}" destId="{CFA494A8-3EF2-4B95-BE25-81D38544B44D}" srcOrd="1" destOrd="0" presId="urn:microsoft.com/office/officeart/2005/8/layout/list1"/>
    <dgm:cxn modelId="{DD19A2D0-D2CD-4AC5-804B-7BB04C95D648}" type="presOf" srcId="{A3A55D48-1499-420B-BA38-3CFB233C61F6}" destId="{808EC022-0781-4E55-A1E7-30A82E21474B}" srcOrd="0" destOrd="5" presId="urn:microsoft.com/office/officeart/2005/8/layout/list1"/>
    <dgm:cxn modelId="{C2B50E30-AE98-4F1D-9D0B-F98D6B97D9FC}" srcId="{6C5D0D3C-5EB3-48D8-8634-7DF4A6635EA3}" destId="{C2B3AA2D-A249-4F84-962F-10FF31BE07DA}" srcOrd="0" destOrd="0" parTransId="{6A71B2E9-0223-45E6-8559-BD2A06641897}" sibTransId="{A6C73E82-7569-4AB8-BA74-44BE18F306A4}"/>
    <dgm:cxn modelId="{858B89AA-8F4C-46D0-80AF-FA7FFFC03346}" type="presOf" srcId="{A2DC1DDD-8A36-42B3-BE50-5AF398311D61}" destId="{B18ADA47-F975-45E7-8469-688E75434808}" srcOrd="0" destOrd="0" presId="urn:microsoft.com/office/officeart/2005/8/layout/list1"/>
    <dgm:cxn modelId="{DADD839C-99EB-463B-B232-4C81207B8A3B}" type="presOf" srcId="{F27B3D09-85C4-487C-89CA-B3E3B879FD60}" destId="{808EC022-0781-4E55-A1E7-30A82E21474B}" srcOrd="0" destOrd="2" presId="urn:microsoft.com/office/officeart/2005/8/layout/list1"/>
    <dgm:cxn modelId="{780B2D4E-79F1-4B75-9601-C49B5E8D765B}" srcId="{6C5D0D3C-5EB3-48D8-8634-7DF4A6635EA3}" destId="{49289005-B749-4BDE-A77A-D0B4607002DD}" srcOrd="4" destOrd="0" parTransId="{DF872BD4-207F-4846-BB8B-C14D507CE184}" sibTransId="{A08951F8-9A8A-4F77-B432-D636909ADDB8}"/>
    <dgm:cxn modelId="{DC9A1DA6-F19D-42EC-8B18-F9A5633AF5D4}" type="presOf" srcId="{49EA9542-4E76-4F64-9CEA-C24D7346F0FC}" destId="{808EC022-0781-4E55-A1E7-30A82E21474B}" srcOrd="0" destOrd="1" presId="urn:microsoft.com/office/officeart/2005/8/layout/list1"/>
    <dgm:cxn modelId="{62294513-0ACD-418C-955A-5F698D1204D4}" type="presOf" srcId="{DDEF43BF-3439-47E4-AC43-337BAA6B0FBC}" destId="{23E8FCD3-8493-4586-9C2A-61CED5F7D8F3}" srcOrd="0" destOrd="0" presId="urn:microsoft.com/office/officeart/2005/8/layout/list1"/>
    <dgm:cxn modelId="{35B6A593-800E-449B-B918-B91169E8F162}" srcId="{6C5D0D3C-5EB3-48D8-8634-7DF4A6635EA3}" destId="{6FDBFAE0-AA75-4737-91EE-3A1A3A24197B}" srcOrd="3" destOrd="0" parTransId="{75434D22-3F18-4394-92E4-6BC14059E2A7}" sibTransId="{936934CB-EAC9-410C-965D-3F4F668C5437}"/>
    <dgm:cxn modelId="{56148C03-8781-4F5D-9FD3-3B3689B48A75}" type="presOf" srcId="{9742A663-D100-4134-87DD-760DBF88D116}" destId="{86B52E78-0D0A-4531-8761-E600B2EDE904}" srcOrd="0" destOrd="0" presId="urn:microsoft.com/office/officeart/2005/8/layout/list1"/>
    <dgm:cxn modelId="{4EC236FE-E615-4A79-A570-C71A2FFA722B}" type="presOf" srcId="{9BBA488F-38EB-41F4-8424-DF63526FEFCE}" destId="{BE5CBF76-3C5C-4F20-84D9-A5721CE1D6FF}" srcOrd="0" destOrd="1" presId="urn:microsoft.com/office/officeart/2005/8/layout/list1"/>
    <dgm:cxn modelId="{F71D6C0F-6F14-4BD8-88C2-7D64EAD133AE}" type="presOf" srcId="{6FDBFAE0-AA75-4737-91EE-3A1A3A24197B}" destId="{808EC022-0781-4E55-A1E7-30A82E21474B}" srcOrd="0" destOrd="3" presId="urn:microsoft.com/office/officeart/2005/8/layout/list1"/>
    <dgm:cxn modelId="{D431B504-C034-4177-AAC4-7949C692721D}" type="presOf" srcId="{F0979B97-475E-413D-A941-4F6C38733B85}" destId="{23E8FCD3-8493-4586-9C2A-61CED5F7D8F3}" srcOrd="0" destOrd="2" presId="urn:microsoft.com/office/officeart/2005/8/layout/list1"/>
    <dgm:cxn modelId="{21B70392-E28E-4EE5-AC60-53AB54B07F77}" type="presOf" srcId="{DE1F115A-CE6F-4287-A2B9-8B7BEC4569B1}" destId="{3FE5E7D0-72A9-4F72-9083-A3943FE808DC}" srcOrd="0" destOrd="0" presId="urn:microsoft.com/office/officeart/2005/8/layout/list1"/>
    <dgm:cxn modelId="{947DFFD3-334C-4E60-AFA2-A4E395735F01}" type="presOf" srcId="{6C5D0D3C-5EB3-48D8-8634-7DF4A6635EA3}" destId="{E244999D-8C38-4427-A08B-190F4DBC1787}" srcOrd="1" destOrd="0" presId="urn:microsoft.com/office/officeart/2005/8/layout/list1"/>
    <dgm:cxn modelId="{97152470-6263-4E31-872C-98D2DFDAE0C5}" type="presParOf" srcId="{86B52E78-0D0A-4531-8761-E600B2EDE904}" destId="{8AAF5942-A72F-49BC-9573-3BBA74B304EE}" srcOrd="0" destOrd="0" presId="urn:microsoft.com/office/officeart/2005/8/layout/list1"/>
    <dgm:cxn modelId="{6A0A5275-393F-466D-BA2F-DE4AAE102E25}" type="presParOf" srcId="{8AAF5942-A72F-49BC-9573-3BBA74B304EE}" destId="{B18ADA47-F975-45E7-8469-688E75434808}" srcOrd="0" destOrd="0" presId="urn:microsoft.com/office/officeart/2005/8/layout/list1"/>
    <dgm:cxn modelId="{D2BFE5CE-BB25-464C-AEB4-F472D4CE16E9}" type="presParOf" srcId="{8AAF5942-A72F-49BC-9573-3BBA74B304EE}" destId="{CFA494A8-3EF2-4B95-BE25-81D38544B44D}" srcOrd="1" destOrd="0" presId="urn:microsoft.com/office/officeart/2005/8/layout/list1"/>
    <dgm:cxn modelId="{F2041B9B-66E2-46A4-8376-B58CB475EA24}" type="presParOf" srcId="{86B52E78-0D0A-4531-8761-E600B2EDE904}" destId="{C386497D-F174-40EC-9F34-904F2590DE98}" srcOrd="1" destOrd="0" presId="urn:microsoft.com/office/officeart/2005/8/layout/list1"/>
    <dgm:cxn modelId="{71AEE64C-0279-4652-8418-52F8865A1B48}" type="presParOf" srcId="{86B52E78-0D0A-4531-8761-E600B2EDE904}" destId="{BE5CBF76-3C5C-4F20-84D9-A5721CE1D6FF}" srcOrd="2" destOrd="0" presId="urn:microsoft.com/office/officeart/2005/8/layout/list1"/>
    <dgm:cxn modelId="{3510760A-502B-4D16-92E6-24E09BB7D7B8}" type="presParOf" srcId="{86B52E78-0D0A-4531-8761-E600B2EDE904}" destId="{50D19288-F1A4-483E-A387-47EB21213466}" srcOrd="3" destOrd="0" presId="urn:microsoft.com/office/officeart/2005/8/layout/list1"/>
    <dgm:cxn modelId="{1D532921-5836-4C21-9BAA-04B2C1F8A565}" type="presParOf" srcId="{86B52E78-0D0A-4531-8761-E600B2EDE904}" destId="{8D92C26A-090D-450C-9AD6-FD1AC350AD19}" srcOrd="4" destOrd="0" presId="urn:microsoft.com/office/officeart/2005/8/layout/list1"/>
    <dgm:cxn modelId="{034AF4C2-A791-422F-BBC7-D63E87F8B438}" type="presParOf" srcId="{8D92C26A-090D-450C-9AD6-FD1AC350AD19}" destId="{3FE5E7D0-72A9-4F72-9083-A3943FE808DC}" srcOrd="0" destOrd="0" presId="urn:microsoft.com/office/officeart/2005/8/layout/list1"/>
    <dgm:cxn modelId="{9F872BE2-905D-4CEA-900F-7B5D62C59528}" type="presParOf" srcId="{8D92C26A-090D-450C-9AD6-FD1AC350AD19}" destId="{D7ADEFEC-316D-4A0D-A939-3EF87DAE52CC}" srcOrd="1" destOrd="0" presId="urn:microsoft.com/office/officeart/2005/8/layout/list1"/>
    <dgm:cxn modelId="{86CA2DE7-2E3C-4B6A-9F34-3F16E1E57C2F}" type="presParOf" srcId="{86B52E78-0D0A-4531-8761-E600B2EDE904}" destId="{4B230048-123E-47DB-AC09-B1533DB2D20A}" srcOrd="5" destOrd="0" presId="urn:microsoft.com/office/officeart/2005/8/layout/list1"/>
    <dgm:cxn modelId="{DF4D9793-6222-4649-A434-80943F711066}" type="presParOf" srcId="{86B52E78-0D0A-4531-8761-E600B2EDE904}" destId="{23E8FCD3-8493-4586-9C2A-61CED5F7D8F3}" srcOrd="6" destOrd="0" presId="urn:microsoft.com/office/officeart/2005/8/layout/list1"/>
    <dgm:cxn modelId="{491649C6-DDE5-429A-89D0-6ABE33B6C066}" type="presParOf" srcId="{86B52E78-0D0A-4531-8761-E600B2EDE904}" destId="{D4471AF4-3260-44D7-9AC9-0015CFA39CAF}" srcOrd="7" destOrd="0" presId="urn:microsoft.com/office/officeart/2005/8/layout/list1"/>
    <dgm:cxn modelId="{0FBBE237-D68C-4131-B92B-EC27A60EA02B}" type="presParOf" srcId="{86B52E78-0D0A-4531-8761-E600B2EDE904}" destId="{40101441-D825-40C3-B41A-23A425085D03}" srcOrd="8" destOrd="0" presId="urn:microsoft.com/office/officeart/2005/8/layout/list1"/>
    <dgm:cxn modelId="{03C415BA-CBD9-49DD-B84A-DC9E54C5F0CB}" type="presParOf" srcId="{40101441-D825-40C3-B41A-23A425085D03}" destId="{6CC26FB4-9C70-40F6-A724-81C6C48D3323}" srcOrd="0" destOrd="0" presId="urn:microsoft.com/office/officeart/2005/8/layout/list1"/>
    <dgm:cxn modelId="{DF91C3E6-97DF-4CBE-86B9-E331ECF48853}" type="presParOf" srcId="{40101441-D825-40C3-B41A-23A425085D03}" destId="{E244999D-8C38-4427-A08B-190F4DBC1787}" srcOrd="1" destOrd="0" presId="urn:microsoft.com/office/officeart/2005/8/layout/list1"/>
    <dgm:cxn modelId="{F4B18702-61F5-40F8-9EBD-B55CE23436CB}" type="presParOf" srcId="{86B52E78-0D0A-4531-8761-E600B2EDE904}" destId="{69981BC5-CA61-4936-A4EC-58E81FBB695B}" srcOrd="9" destOrd="0" presId="urn:microsoft.com/office/officeart/2005/8/layout/list1"/>
    <dgm:cxn modelId="{3AAE596C-0354-430C-AE1B-1AE0D0817919}" type="presParOf" srcId="{86B52E78-0D0A-4531-8761-E600B2EDE904}" destId="{808EC022-0781-4E55-A1E7-30A82E21474B}"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C51DD0C3-EFDA-4380-898A-B6F54988CB7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9C020C9-5B9A-454A-B729-50C25CE5303D}">
      <dgm:prSet phldrT="[Text]" custT="1"/>
      <dgm:spPr/>
      <dgm:t>
        <a:bodyPr/>
        <a:lstStyle/>
        <a:p>
          <a:r>
            <a:rPr lang="en" altLang="en-US" sz="2500" b="1" dirty="0" smtClean="0"/>
            <a:t>Laboratory and diagnostic criteria _</a:t>
          </a:r>
          <a:endParaRPr lang="en-US" sz="2500" dirty="0"/>
        </a:p>
      </dgm:t>
    </dgm:pt>
    <dgm:pt modelId="{A4E9EE66-94A5-4999-8DCA-3B61A0E0852E}" type="parTrans" cxnId="{05367D29-3AED-4762-8533-31CF1E256FB0}">
      <dgm:prSet/>
      <dgm:spPr/>
      <dgm:t>
        <a:bodyPr/>
        <a:lstStyle/>
        <a:p>
          <a:endParaRPr lang="en-US"/>
        </a:p>
      </dgm:t>
    </dgm:pt>
    <dgm:pt modelId="{5FCA6F4E-31DA-4E10-924F-55A04E8A035B}" type="sibTrans" cxnId="{05367D29-3AED-4762-8533-31CF1E256FB0}">
      <dgm:prSet/>
      <dgm:spPr/>
      <dgm:t>
        <a:bodyPr/>
        <a:lstStyle/>
        <a:p>
          <a:endParaRPr lang="en-US"/>
        </a:p>
      </dgm:t>
    </dgm:pt>
    <dgm:pt modelId="{18BAEB27-6CC4-41EB-AD46-B89C60E06B8F}">
      <dgm:prSet phldrT="[Text]" custT="1"/>
      <dgm:spPr/>
      <dgm:t>
        <a:bodyPr/>
        <a:lstStyle/>
        <a:p>
          <a:r>
            <a:rPr lang="en-US" sz="2500" smtClean="0"/>
            <a:t>Course and prognosis</a:t>
          </a:r>
          <a:endParaRPr lang="en-US" sz="2500" dirty="0"/>
        </a:p>
      </dgm:t>
    </dgm:pt>
    <dgm:pt modelId="{8284A2D8-BD8B-4B35-8E98-719DE388540D}" type="parTrans" cxnId="{E61DC851-66EA-4221-809D-21C94A3B890B}">
      <dgm:prSet/>
      <dgm:spPr/>
      <dgm:t>
        <a:bodyPr/>
        <a:lstStyle/>
        <a:p>
          <a:endParaRPr lang="en-US"/>
        </a:p>
      </dgm:t>
    </dgm:pt>
    <dgm:pt modelId="{4A3BCEB3-FCB2-452F-8D26-0F74DDD98034}" type="sibTrans" cxnId="{E61DC851-66EA-4221-809D-21C94A3B890B}">
      <dgm:prSet/>
      <dgm:spPr/>
      <dgm:t>
        <a:bodyPr/>
        <a:lstStyle/>
        <a:p>
          <a:endParaRPr lang="en-US"/>
        </a:p>
      </dgm:t>
    </dgm:pt>
    <dgm:pt modelId="{492141A7-2890-4F97-B002-23939A7AD884}">
      <dgm:prSet/>
      <dgm:spPr/>
      <dgm:t>
        <a:bodyPr/>
        <a:lstStyle/>
        <a:p>
          <a:r>
            <a:rPr lang="en" altLang="en-US" smtClean="0"/>
            <a:t>Reduced ability to concentrate urin</a:t>
          </a:r>
          <a:endParaRPr lang="en-US"/>
        </a:p>
      </dgm:t>
    </dgm:pt>
    <dgm:pt modelId="{B9C3A9E6-9533-4E37-9F0D-6369D389CDAA}" type="parTrans" cxnId="{CDB12008-4E26-4C77-BFA0-7182B741AAAC}">
      <dgm:prSet/>
      <dgm:spPr/>
      <dgm:t>
        <a:bodyPr/>
        <a:lstStyle/>
        <a:p>
          <a:endParaRPr lang="en-US"/>
        </a:p>
      </dgm:t>
    </dgm:pt>
    <dgm:pt modelId="{D5A5B29B-74D6-4A23-85B9-FA613288FAAB}" type="sibTrans" cxnId="{CDB12008-4E26-4C77-BFA0-7182B741AAAC}">
      <dgm:prSet/>
      <dgm:spPr/>
      <dgm:t>
        <a:bodyPr/>
        <a:lstStyle/>
        <a:p>
          <a:endParaRPr lang="en-US"/>
        </a:p>
      </dgm:t>
    </dgm:pt>
    <dgm:pt modelId="{C91C044C-2EC6-4522-B479-D62C03F30636}">
      <dgm:prSet/>
      <dgm:spPr/>
      <dgm:t>
        <a:bodyPr/>
        <a:lstStyle/>
        <a:p>
          <a:r>
            <a:rPr lang="en" altLang="en-US" smtClean="0"/>
            <a:t>Hematuria</a:t>
          </a:r>
          <a:endParaRPr lang="sr-Latn-CS" altLang="en-US" dirty="0" smtClean="0"/>
        </a:p>
      </dgm:t>
    </dgm:pt>
    <dgm:pt modelId="{F0158250-DED2-468D-9EA0-F3D227EF44A5}" type="parTrans" cxnId="{82D88F81-F2EA-4A32-B45E-59657AB0635B}">
      <dgm:prSet/>
      <dgm:spPr/>
      <dgm:t>
        <a:bodyPr/>
        <a:lstStyle/>
        <a:p>
          <a:endParaRPr lang="en-US"/>
        </a:p>
      </dgm:t>
    </dgm:pt>
    <dgm:pt modelId="{67B55CA3-A1A7-4C53-A865-68F5206D9D33}" type="sibTrans" cxnId="{82D88F81-F2EA-4A32-B45E-59657AB0635B}">
      <dgm:prSet/>
      <dgm:spPr/>
      <dgm:t>
        <a:bodyPr/>
        <a:lstStyle/>
        <a:p>
          <a:endParaRPr lang="en-US"/>
        </a:p>
      </dgm:t>
    </dgm:pt>
    <dgm:pt modelId="{670F9324-6862-4FED-A785-45B616202F0B}">
      <dgm:prSet/>
      <dgm:spPr/>
      <dgm:t>
        <a:bodyPr/>
        <a:lstStyle/>
        <a:p>
          <a:r>
            <a:rPr lang="en" altLang="en-US" smtClean="0"/>
            <a:t>Proteinuria (less than 2 gr/l)</a:t>
          </a:r>
          <a:endParaRPr lang="sr-Latn-CS" altLang="en-US" dirty="0" smtClean="0"/>
        </a:p>
      </dgm:t>
    </dgm:pt>
    <dgm:pt modelId="{A12777FD-7B9A-4D2E-A499-956DDFEE9F2A}" type="parTrans" cxnId="{B5942727-A928-4AAD-9323-57766D63799A}">
      <dgm:prSet/>
      <dgm:spPr/>
      <dgm:t>
        <a:bodyPr/>
        <a:lstStyle/>
        <a:p>
          <a:endParaRPr lang="en-US"/>
        </a:p>
      </dgm:t>
    </dgm:pt>
    <dgm:pt modelId="{9E973B0D-8291-47E5-89A4-551FBA4FC914}" type="sibTrans" cxnId="{B5942727-A928-4AAD-9323-57766D63799A}">
      <dgm:prSet/>
      <dgm:spPr/>
      <dgm:t>
        <a:bodyPr/>
        <a:lstStyle/>
        <a:p>
          <a:endParaRPr lang="en-US"/>
        </a:p>
      </dgm:t>
    </dgm:pt>
    <dgm:pt modelId="{26CD80A8-9C6E-4179-845D-07E2137A6EA5}">
      <dgm:prSet/>
      <dgm:spPr/>
      <dgm:t>
        <a:bodyPr/>
        <a:lstStyle/>
        <a:p>
          <a:r>
            <a:rPr lang="en" altLang="en-US" u="sng" smtClean="0"/>
            <a:t>Primary criteria </a:t>
          </a:r>
          <a:r>
            <a:rPr lang="en" altLang="en-US" smtClean="0">
              <a:solidFill>
                <a:srgbClr val="FF0000"/>
              </a:solidFill>
            </a:rPr>
            <a:t>(a large number of fluid-filled cysts diffusely distributed in the cortex and medulla, positive family history)</a:t>
          </a:r>
          <a:endParaRPr lang="sr-Latn-CS" altLang="en-US" dirty="0" smtClean="0">
            <a:solidFill>
              <a:srgbClr val="FF0000"/>
            </a:solidFill>
          </a:endParaRPr>
        </a:p>
      </dgm:t>
    </dgm:pt>
    <dgm:pt modelId="{E45B3877-B619-40B1-91A6-85B8AB4573E2}" type="parTrans" cxnId="{1F277D89-E1ED-4D95-89BB-039B6E7528AF}">
      <dgm:prSet/>
      <dgm:spPr/>
      <dgm:t>
        <a:bodyPr/>
        <a:lstStyle/>
        <a:p>
          <a:endParaRPr lang="en-US"/>
        </a:p>
      </dgm:t>
    </dgm:pt>
    <dgm:pt modelId="{057F7769-9239-49E5-99A5-0FC7F925829D}" type="sibTrans" cxnId="{1F277D89-E1ED-4D95-89BB-039B6E7528AF}">
      <dgm:prSet/>
      <dgm:spPr/>
      <dgm:t>
        <a:bodyPr/>
        <a:lstStyle/>
        <a:p>
          <a:endParaRPr lang="en-US"/>
        </a:p>
      </dgm:t>
    </dgm:pt>
    <dgm:pt modelId="{0B909D5B-5097-42A0-8AE2-70A0F464FFF8}">
      <dgm:prSet/>
      <dgm:spPr/>
      <dgm:t>
        <a:bodyPr/>
        <a:lstStyle/>
        <a:p>
          <a:r>
            <a:rPr lang="en" altLang="en-US" u="sng" smtClean="0"/>
            <a:t>Secondary criteria </a:t>
          </a:r>
          <a:r>
            <a:rPr lang="en" altLang="en-US" smtClean="0">
              <a:solidFill>
                <a:srgbClr val="FF0000"/>
              </a:solidFill>
            </a:rPr>
            <a:t>(polycystic liver, cerebral artery aneurysm, pancreatic cysts, CKD, HTA)</a:t>
          </a:r>
          <a:endParaRPr lang="sr-Latn-CS" altLang="en-US" dirty="0" smtClean="0"/>
        </a:p>
      </dgm:t>
    </dgm:pt>
    <dgm:pt modelId="{8AFFD0E2-3B0D-42C9-8825-5D5F2DDC9C7A}" type="parTrans" cxnId="{DC4B884D-F715-4DE9-9F73-3DA211894C9A}">
      <dgm:prSet/>
      <dgm:spPr/>
      <dgm:t>
        <a:bodyPr/>
        <a:lstStyle/>
        <a:p>
          <a:endParaRPr lang="en-US"/>
        </a:p>
      </dgm:t>
    </dgm:pt>
    <dgm:pt modelId="{8CCB2CF5-14E4-45DA-B5F0-5D8128FBB755}" type="sibTrans" cxnId="{DC4B884D-F715-4DE9-9F73-3DA211894C9A}">
      <dgm:prSet/>
      <dgm:spPr/>
      <dgm:t>
        <a:bodyPr/>
        <a:lstStyle/>
        <a:p>
          <a:endParaRPr lang="en-US"/>
        </a:p>
      </dgm:t>
    </dgm:pt>
    <dgm:pt modelId="{B594EE93-C27B-4DCC-9D0F-7A044588505B}">
      <dgm:prSet/>
      <dgm:spPr/>
      <dgm:t>
        <a:bodyPr/>
        <a:lstStyle/>
        <a:p>
          <a:r>
            <a:rPr lang="en" altLang="en-US" smtClean="0"/>
            <a:t>The same can be proven by ultrasound, CT, and NMR</a:t>
          </a:r>
          <a:endParaRPr lang="sr-Latn-CS" altLang="en-US" dirty="0" smtClean="0"/>
        </a:p>
      </dgm:t>
    </dgm:pt>
    <dgm:pt modelId="{C36D099E-EF6A-4A2D-BB8E-9AE76EBC90BF}" type="parTrans" cxnId="{37BA3A7C-CADD-40AE-91E5-3AFAED9B206D}">
      <dgm:prSet/>
      <dgm:spPr/>
      <dgm:t>
        <a:bodyPr/>
        <a:lstStyle/>
        <a:p>
          <a:endParaRPr lang="en-US"/>
        </a:p>
      </dgm:t>
    </dgm:pt>
    <dgm:pt modelId="{1A8B40C1-074D-4516-A9E5-FEC0506EA239}" type="sibTrans" cxnId="{37BA3A7C-CADD-40AE-91E5-3AFAED9B206D}">
      <dgm:prSet/>
      <dgm:spPr/>
      <dgm:t>
        <a:bodyPr/>
        <a:lstStyle/>
        <a:p>
          <a:endParaRPr lang="en-US"/>
        </a:p>
      </dgm:t>
    </dgm:pt>
    <dgm:pt modelId="{1B66995C-C935-413A-AE4D-61D3BD27251C}">
      <dgm:prSet/>
      <dgm:spPr/>
      <dgm:t>
        <a:bodyPr/>
        <a:lstStyle/>
        <a:p>
          <a:r>
            <a:rPr lang="en" altLang="en-US" smtClean="0"/>
            <a:t>As the number of cysts increases, the size of the kidneys increases, KF most often occurs in the 4th and 5th decades of life</a:t>
          </a:r>
          <a:endParaRPr lang="en-US"/>
        </a:p>
      </dgm:t>
    </dgm:pt>
    <dgm:pt modelId="{A7FB807A-43A4-407C-BEDB-36F05E30F84D}" type="sibTrans" cxnId="{C085788F-6E8D-49D3-9610-390055DA835C}">
      <dgm:prSet/>
      <dgm:spPr/>
      <dgm:t>
        <a:bodyPr/>
        <a:lstStyle/>
        <a:p>
          <a:endParaRPr lang="en-US"/>
        </a:p>
      </dgm:t>
    </dgm:pt>
    <dgm:pt modelId="{EB7502F5-9724-41C6-80DA-ACC0414F0914}" type="parTrans" cxnId="{C085788F-6E8D-49D3-9610-390055DA835C}">
      <dgm:prSet/>
      <dgm:spPr/>
      <dgm:t>
        <a:bodyPr/>
        <a:lstStyle/>
        <a:p>
          <a:endParaRPr lang="en-US"/>
        </a:p>
      </dgm:t>
    </dgm:pt>
    <dgm:pt modelId="{E1D75AE5-1794-4236-8E50-A63EEC28BB64}">
      <dgm:prSet/>
      <dgm:spPr/>
      <dgm:t>
        <a:bodyPr/>
        <a:lstStyle/>
        <a:p>
          <a:r>
            <a:rPr lang="en" altLang="en-US" smtClean="0"/>
            <a:t>rarely appear in childhood or in the eighth decade of life</a:t>
          </a:r>
          <a:endParaRPr lang="sr-Latn-CS" altLang="en-US" dirty="0" smtClean="0"/>
        </a:p>
      </dgm:t>
    </dgm:pt>
    <dgm:pt modelId="{14BA64D9-E50C-4160-8547-B5DF7BAE0D29}" type="sibTrans" cxnId="{620E6235-2FD2-41E8-9233-8087B49ABA5F}">
      <dgm:prSet/>
      <dgm:spPr/>
      <dgm:t>
        <a:bodyPr/>
        <a:lstStyle/>
        <a:p>
          <a:endParaRPr lang="en-US"/>
        </a:p>
      </dgm:t>
    </dgm:pt>
    <dgm:pt modelId="{C95225A1-2B73-4F0D-91D7-4EAE45DF0687}" type="parTrans" cxnId="{620E6235-2FD2-41E8-9233-8087B49ABA5F}">
      <dgm:prSet/>
      <dgm:spPr/>
      <dgm:t>
        <a:bodyPr/>
        <a:lstStyle/>
        <a:p>
          <a:endParaRPr lang="en-US"/>
        </a:p>
      </dgm:t>
    </dgm:pt>
    <dgm:pt modelId="{62ED07C7-2CC0-4597-B4C9-C482D67F730B}">
      <dgm:prSet/>
      <dgm:spPr/>
      <dgm:t>
        <a:bodyPr/>
        <a:lstStyle/>
        <a:p>
          <a:r>
            <a:rPr lang="en" altLang="en-US" smtClean="0">
              <a:solidFill>
                <a:srgbClr val="FF0000"/>
              </a:solidFill>
            </a:rPr>
            <a:t>When KF occurs, progression is much more certain (creatinine doubles every 36 months)</a:t>
          </a:r>
          <a:endParaRPr lang="sr-Latn-CS" altLang="en-US" dirty="0" smtClean="0">
            <a:solidFill>
              <a:srgbClr val="FF0000"/>
            </a:solidFill>
          </a:endParaRPr>
        </a:p>
      </dgm:t>
    </dgm:pt>
    <dgm:pt modelId="{52641ACB-534B-4EAE-85D8-41258E4583C3}" type="sibTrans" cxnId="{8B2C0434-A4A0-499B-A23D-B70D5B6DAD27}">
      <dgm:prSet/>
      <dgm:spPr/>
      <dgm:t>
        <a:bodyPr/>
        <a:lstStyle/>
        <a:p>
          <a:endParaRPr lang="en-US"/>
        </a:p>
      </dgm:t>
    </dgm:pt>
    <dgm:pt modelId="{8FC8A9FB-63D0-4DF9-84B2-1A2AB57F5B3A}" type="parTrans" cxnId="{8B2C0434-A4A0-499B-A23D-B70D5B6DAD27}">
      <dgm:prSet/>
      <dgm:spPr/>
      <dgm:t>
        <a:bodyPr/>
        <a:lstStyle/>
        <a:p>
          <a:endParaRPr lang="en-US"/>
        </a:p>
      </dgm:t>
    </dgm:pt>
    <dgm:pt modelId="{7936876B-242D-4EAE-B02D-348A831D084A}" type="pres">
      <dgm:prSet presAssocID="{C51DD0C3-EFDA-4380-898A-B6F54988CB70}" presName="linear" presStyleCnt="0">
        <dgm:presLayoutVars>
          <dgm:dir/>
          <dgm:animLvl val="lvl"/>
          <dgm:resizeHandles val="exact"/>
        </dgm:presLayoutVars>
      </dgm:prSet>
      <dgm:spPr/>
      <dgm:t>
        <a:bodyPr/>
        <a:lstStyle/>
        <a:p>
          <a:endParaRPr lang="en-US"/>
        </a:p>
      </dgm:t>
    </dgm:pt>
    <dgm:pt modelId="{308E6FF3-992A-4613-8703-41799BF71E32}" type="pres">
      <dgm:prSet presAssocID="{B9C020C9-5B9A-454A-B729-50C25CE5303D}" presName="parentLin" presStyleCnt="0"/>
      <dgm:spPr/>
    </dgm:pt>
    <dgm:pt modelId="{F2EE9350-250C-42CB-A287-9EC8AED542AC}" type="pres">
      <dgm:prSet presAssocID="{B9C020C9-5B9A-454A-B729-50C25CE5303D}" presName="parentLeftMargin" presStyleLbl="node1" presStyleIdx="0" presStyleCnt="2"/>
      <dgm:spPr/>
      <dgm:t>
        <a:bodyPr/>
        <a:lstStyle/>
        <a:p>
          <a:endParaRPr lang="en-US"/>
        </a:p>
      </dgm:t>
    </dgm:pt>
    <dgm:pt modelId="{B20562C1-2878-43BF-B778-C6DC504F6550}" type="pres">
      <dgm:prSet presAssocID="{B9C020C9-5B9A-454A-B729-50C25CE5303D}" presName="parentText" presStyleLbl="node1" presStyleIdx="0" presStyleCnt="2">
        <dgm:presLayoutVars>
          <dgm:chMax val="0"/>
          <dgm:bulletEnabled val="1"/>
        </dgm:presLayoutVars>
      </dgm:prSet>
      <dgm:spPr/>
      <dgm:t>
        <a:bodyPr/>
        <a:lstStyle/>
        <a:p>
          <a:endParaRPr lang="en-US"/>
        </a:p>
      </dgm:t>
    </dgm:pt>
    <dgm:pt modelId="{4C442E0C-1ECE-4CC7-BF5F-2120655FBC49}" type="pres">
      <dgm:prSet presAssocID="{B9C020C9-5B9A-454A-B729-50C25CE5303D}" presName="negativeSpace" presStyleCnt="0"/>
      <dgm:spPr/>
    </dgm:pt>
    <dgm:pt modelId="{30176428-28EC-4AD0-9D24-AD4195DAE209}" type="pres">
      <dgm:prSet presAssocID="{B9C020C9-5B9A-454A-B729-50C25CE5303D}" presName="childText" presStyleLbl="conFgAcc1" presStyleIdx="0" presStyleCnt="2">
        <dgm:presLayoutVars>
          <dgm:bulletEnabled val="1"/>
        </dgm:presLayoutVars>
      </dgm:prSet>
      <dgm:spPr/>
      <dgm:t>
        <a:bodyPr/>
        <a:lstStyle/>
        <a:p>
          <a:endParaRPr lang="en-US"/>
        </a:p>
      </dgm:t>
    </dgm:pt>
    <dgm:pt modelId="{EAFFD436-E1AF-468C-80DF-24E12011BCFC}" type="pres">
      <dgm:prSet presAssocID="{5FCA6F4E-31DA-4E10-924F-55A04E8A035B}" presName="spaceBetweenRectangles" presStyleCnt="0"/>
      <dgm:spPr/>
    </dgm:pt>
    <dgm:pt modelId="{CB72E13B-86BC-40B7-A8DD-A5E32DF58A70}" type="pres">
      <dgm:prSet presAssocID="{18BAEB27-6CC4-41EB-AD46-B89C60E06B8F}" presName="parentLin" presStyleCnt="0"/>
      <dgm:spPr/>
    </dgm:pt>
    <dgm:pt modelId="{5B07A1B9-B59D-4DC2-9261-C18E7C4CEF2D}" type="pres">
      <dgm:prSet presAssocID="{18BAEB27-6CC4-41EB-AD46-B89C60E06B8F}" presName="parentLeftMargin" presStyleLbl="node1" presStyleIdx="0" presStyleCnt="2"/>
      <dgm:spPr/>
      <dgm:t>
        <a:bodyPr/>
        <a:lstStyle/>
        <a:p>
          <a:endParaRPr lang="en-US"/>
        </a:p>
      </dgm:t>
    </dgm:pt>
    <dgm:pt modelId="{086791F3-9D4F-47F3-BE8B-BC2F81B58F98}" type="pres">
      <dgm:prSet presAssocID="{18BAEB27-6CC4-41EB-AD46-B89C60E06B8F}" presName="parentText" presStyleLbl="node1" presStyleIdx="1" presStyleCnt="2">
        <dgm:presLayoutVars>
          <dgm:chMax val="0"/>
          <dgm:bulletEnabled val="1"/>
        </dgm:presLayoutVars>
      </dgm:prSet>
      <dgm:spPr/>
      <dgm:t>
        <a:bodyPr/>
        <a:lstStyle/>
        <a:p>
          <a:endParaRPr lang="en-US"/>
        </a:p>
      </dgm:t>
    </dgm:pt>
    <dgm:pt modelId="{F5D07A5F-0335-4FDC-8C0B-80AB12E60F3B}" type="pres">
      <dgm:prSet presAssocID="{18BAEB27-6CC4-41EB-AD46-B89C60E06B8F}" presName="negativeSpace" presStyleCnt="0"/>
      <dgm:spPr/>
    </dgm:pt>
    <dgm:pt modelId="{28A1341E-2F15-487B-82F6-370EF0C1985B}" type="pres">
      <dgm:prSet presAssocID="{18BAEB27-6CC4-41EB-AD46-B89C60E06B8F}" presName="childText" presStyleLbl="conFgAcc1" presStyleIdx="1" presStyleCnt="2">
        <dgm:presLayoutVars>
          <dgm:bulletEnabled val="1"/>
        </dgm:presLayoutVars>
      </dgm:prSet>
      <dgm:spPr/>
      <dgm:t>
        <a:bodyPr/>
        <a:lstStyle/>
        <a:p>
          <a:endParaRPr lang="en-US"/>
        </a:p>
      </dgm:t>
    </dgm:pt>
  </dgm:ptLst>
  <dgm:cxnLst>
    <dgm:cxn modelId="{AA7186E6-A16F-4074-9C6C-7AEE00351199}" type="presOf" srcId="{62ED07C7-2CC0-4597-B4C9-C482D67F730B}" destId="{28A1341E-2F15-487B-82F6-370EF0C1985B}" srcOrd="0" destOrd="2" presId="urn:microsoft.com/office/officeart/2005/8/layout/list1"/>
    <dgm:cxn modelId="{CDB12008-4E26-4C77-BFA0-7182B741AAAC}" srcId="{B9C020C9-5B9A-454A-B729-50C25CE5303D}" destId="{492141A7-2890-4F97-B002-23939A7AD884}" srcOrd="0" destOrd="0" parTransId="{B9C3A9E6-9533-4E37-9F0D-6369D389CDAA}" sibTransId="{D5A5B29B-74D6-4A23-85B9-FA613288FAAB}"/>
    <dgm:cxn modelId="{B225ABCA-AD47-49EC-A14F-CEFE38847E76}" type="presOf" srcId="{18BAEB27-6CC4-41EB-AD46-B89C60E06B8F}" destId="{086791F3-9D4F-47F3-BE8B-BC2F81B58F98}" srcOrd="1" destOrd="0" presId="urn:microsoft.com/office/officeart/2005/8/layout/list1"/>
    <dgm:cxn modelId="{B5942727-A928-4AAD-9323-57766D63799A}" srcId="{B9C020C9-5B9A-454A-B729-50C25CE5303D}" destId="{670F9324-6862-4FED-A785-45B616202F0B}" srcOrd="2" destOrd="0" parTransId="{A12777FD-7B9A-4D2E-A499-956DDFEE9F2A}" sibTransId="{9E973B0D-8291-47E5-89A4-551FBA4FC914}"/>
    <dgm:cxn modelId="{1F277D89-E1ED-4D95-89BB-039B6E7528AF}" srcId="{B9C020C9-5B9A-454A-B729-50C25CE5303D}" destId="{26CD80A8-9C6E-4179-845D-07E2137A6EA5}" srcOrd="3" destOrd="0" parTransId="{E45B3877-B619-40B1-91A6-85B8AB4573E2}" sibTransId="{057F7769-9239-49E5-99A5-0FC7F925829D}"/>
    <dgm:cxn modelId="{05367D29-3AED-4762-8533-31CF1E256FB0}" srcId="{C51DD0C3-EFDA-4380-898A-B6F54988CB70}" destId="{B9C020C9-5B9A-454A-B729-50C25CE5303D}" srcOrd="0" destOrd="0" parTransId="{A4E9EE66-94A5-4999-8DCA-3B61A0E0852E}" sibTransId="{5FCA6F4E-31DA-4E10-924F-55A04E8A035B}"/>
    <dgm:cxn modelId="{37BA3A7C-CADD-40AE-91E5-3AFAED9B206D}" srcId="{B9C020C9-5B9A-454A-B729-50C25CE5303D}" destId="{B594EE93-C27B-4DCC-9D0F-7A044588505B}" srcOrd="5" destOrd="0" parTransId="{C36D099E-EF6A-4A2D-BB8E-9AE76EBC90BF}" sibTransId="{1A8B40C1-074D-4516-A9E5-FEC0506EA239}"/>
    <dgm:cxn modelId="{8B2C0434-A4A0-499B-A23D-B70D5B6DAD27}" srcId="{18BAEB27-6CC4-41EB-AD46-B89C60E06B8F}" destId="{62ED07C7-2CC0-4597-B4C9-C482D67F730B}" srcOrd="2" destOrd="0" parTransId="{8FC8A9FB-63D0-4DF9-84B2-1A2AB57F5B3A}" sibTransId="{52641ACB-534B-4EAE-85D8-41258E4583C3}"/>
    <dgm:cxn modelId="{82D88F81-F2EA-4A32-B45E-59657AB0635B}" srcId="{B9C020C9-5B9A-454A-B729-50C25CE5303D}" destId="{C91C044C-2EC6-4522-B479-D62C03F30636}" srcOrd="1" destOrd="0" parTransId="{F0158250-DED2-468D-9EA0-F3D227EF44A5}" sibTransId="{67B55CA3-A1A7-4C53-A865-68F5206D9D33}"/>
    <dgm:cxn modelId="{9F49155B-BC3C-4487-AAAD-42D205499826}" type="presOf" srcId="{26CD80A8-9C6E-4179-845D-07E2137A6EA5}" destId="{30176428-28EC-4AD0-9D24-AD4195DAE209}" srcOrd="0" destOrd="3" presId="urn:microsoft.com/office/officeart/2005/8/layout/list1"/>
    <dgm:cxn modelId="{B37CC15C-0233-4227-8201-AC65B5E1C7C4}" type="presOf" srcId="{1B66995C-C935-413A-AE4D-61D3BD27251C}" destId="{28A1341E-2F15-487B-82F6-370EF0C1985B}" srcOrd="0" destOrd="0" presId="urn:microsoft.com/office/officeart/2005/8/layout/list1"/>
    <dgm:cxn modelId="{43F34264-5BF6-48F3-B4BF-5E0F19939711}" type="presOf" srcId="{E1D75AE5-1794-4236-8E50-A63EEC28BB64}" destId="{28A1341E-2F15-487B-82F6-370EF0C1985B}" srcOrd="0" destOrd="1" presId="urn:microsoft.com/office/officeart/2005/8/layout/list1"/>
    <dgm:cxn modelId="{C085788F-6E8D-49D3-9610-390055DA835C}" srcId="{18BAEB27-6CC4-41EB-AD46-B89C60E06B8F}" destId="{1B66995C-C935-413A-AE4D-61D3BD27251C}" srcOrd="0" destOrd="0" parTransId="{EB7502F5-9724-41C6-80DA-ACC0414F0914}" sibTransId="{A7FB807A-43A4-407C-BEDB-36F05E30F84D}"/>
    <dgm:cxn modelId="{9A1C5ED1-2DDB-4E96-A746-FE30BF57CE29}" type="presOf" srcId="{670F9324-6862-4FED-A785-45B616202F0B}" destId="{30176428-28EC-4AD0-9D24-AD4195DAE209}" srcOrd="0" destOrd="2" presId="urn:microsoft.com/office/officeart/2005/8/layout/list1"/>
    <dgm:cxn modelId="{E61DC851-66EA-4221-809D-21C94A3B890B}" srcId="{C51DD0C3-EFDA-4380-898A-B6F54988CB70}" destId="{18BAEB27-6CC4-41EB-AD46-B89C60E06B8F}" srcOrd="1" destOrd="0" parTransId="{8284A2D8-BD8B-4B35-8E98-719DE388540D}" sibTransId="{4A3BCEB3-FCB2-452F-8D26-0F74DDD98034}"/>
    <dgm:cxn modelId="{DC4B884D-F715-4DE9-9F73-3DA211894C9A}" srcId="{B9C020C9-5B9A-454A-B729-50C25CE5303D}" destId="{0B909D5B-5097-42A0-8AE2-70A0F464FFF8}" srcOrd="4" destOrd="0" parTransId="{8AFFD0E2-3B0D-42C9-8825-5D5F2DDC9C7A}" sibTransId="{8CCB2CF5-14E4-45DA-B5F0-5D8128FBB755}"/>
    <dgm:cxn modelId="{15FADA0E-FB28-4E1E-ADE1-40F9FA74D3C8}" type="presOf" srcId="{492141A7-2890-4F97-B002-23939A7AD884}" destId="{30176428-28EC-4AD0-9D24-AD4195DAE209}" srcOrd="0" destOrd="0" presId="urn:microsoft.com/office/officeart/2005/8/layout/list1"/>
    <dgm:cxn modelId="{620E6235-2FD2-41E8-9233-8087B49ABA5F}" srcId="{18BAEB27-6CC4-41EB-AD46-B89C60E06B8F}" destId="{E1D75AE5-1794-4236-8E50-A63EEC28BB64}" srcOrd="1" destOrd="0" parTransId="{C95225A1-2B73-4F0D-91D7-4EAE45DF0687}" sibTransId="{14BA64D9-E50C-4160-8547-B5DF7BAE0D29}"/>
    <dgm:cxn modelId="{C71B87C5-BC17-4E2D-9217-6D255E9DFE17}" type="presOf" srcId="{0B909D5B-5097-42A0-8AE2-70A0F464FFF8}" destId="{30176428-28EC-4AD0-9D24-AD4195DAE209}" srcOrd="0" destOrd="4" presId="urn:microsoft.com/office/officeart/2005/8/layout/list1"/>
    <dgm:cxn modelId="{FD56577D-CC54-44B7-86B8-64C4DB60BBA3}" type="presOf" srcId="{18BAEB27-6CC4-41EB-AD46-B89C60E06B8F}" destId="{5B07A1B9-B59D-4DC2-9261-C18E7C4CEF2D}" srcOrd="0" destOrd="0" presId="urn:microsoft.com/office/officeart/2005/8/layout/list1"/>
    <dgm:cxn modelId="{0C6A4AC7-1405-418A-91BD-F71D25A5ECFF}" type="presOf" srcId="{C51DD0C3-EFDA-4380-898A-B6F54988CB70}" destId="{7936876B-242D-4EAE-B02D-348A831D084A}" srcOrd="0" destOrd="0" presId="urn:microsoft.com/office/officeart/2005/8/layout/list1"/>
    <dgm:cxn modelId="{8C38630C-FD0E-4477-90A8-CF060733211F}" type="presOf" srcId="{B594EE93-C27B-4DCC-9D0F-7A044588505B}" destId="{30176428-28EC-4AD0-9D24-AD4195DAE209}" srcOrd="0" destOrd="5" presId="urn:microsoft.com/office/officeart/2005/8/layout/list1"/>
    <dgm:cxn modelId="{8C02814C-D027-4CE5-A922-3A094C2163E3}" type="presOf" srcId="{C91C044C-2EC6-4522-B479-D62C03F30636}" destId="{30176428-28EC-4AD0-9D24-AD4195DAE209}" srcOrd="0" destOrd="1" presId="urn:microsoft.com/office/officeart/2005/8/layout/list1"/>
    <dgm:cxn modelId="{7301EE38-DF7B-4592-9E29-A6A556FCF516}" type="presOf" srcId="{B9C020C9-5B9A-454A-B729-50C25CE5303D}" destId="{B20562C1-2878-43BF-B778-C6DC504F6550}" srcOrd="1" destOrd="0" presId="urn:microsoft.com/office/officeart/2005/8/layout/list1"/>
    <dgm:cxn modelId="{708D2899-BC44-47FE-8174-A65BB4B50410}" type="presOf" srcId="{B9C020C9-5B9A-454A-B729-50C25CE5303D}" destId="{F2EE9350-250C-42CB-A287-9EC8AED542AC}" srcOrd="0" destOrd="0" presId="urn:microsoft.com/office/officeart/2005/8/layout/list1"/>
    <dgm:cxn modelId="{9137DA11-BD4C-4A09-B70A-B35D5D610509}" type="presParOf" srcId="{7936876B-242D-4EAE-B02D-348A831D084A}" destId="{308E6FF3-992A-4613-8703-41799BF71E32}" srcOrd="0" destOrd="0" presId="urn:microsoft.com/office/officeart/2005/8/layout/list1"/>
    <dgm:cxn modelId="{26854661-1D58-4FF7-B070-285520D88730}" type="presParOf" srcId="{308E6FF3-992A-4613-8703-41799BF71E32}" destId="{F2EE9350-250C-42CB-A287-9EC8AED542AC}" srcOrd="0" destOrd="0" presId="urn:microsoft.com/office/officeart/2005/8/layout/list1"/>
    <dgm:cxn modelId="{6C82CC6B-E1B1-4A0E-B59E-89E9167903D5}" type="presParOf" srcId="{308E6FF3-992A-4613-8703-41799BF71E32}" destId="{B20562C1-2878-43BF-B778-C6DC504F6550}" srcOrd="1" destOrd="0" presId="urn:microsoft.com/office/officeart/2005/8/layout/list1"/>
    <dgm:cxn modelId="{60EC48BD-DB78-426D-B88C-338F3959BF3D}" type="presParOf" srcId="{7936876B-242D-4EAE-B02D-348A831D084A}" destId="{4C442E0C-1ECE-4CC7-BF5F-2120655FBC49}" srcOrd="1" destOrd="0" presId="urn:microsoft.com/office/officeart/2005/8/layout/list1"/>
    <dgm:cxn modelId="{B264DB6E-2821-4599-98C6-7B6386C2A4D2}" type="presParOf" srcId="{7936876B-242D-4EAE-B02D-348A831D084A}" destId="{30176428-28EC-4AD0-9D24-AD4195DAE209}" srcOrd="2" destOrd="0" presId="urn:microsoft.com/office/officeart/2005/8/layout/list1"/>
    <dgm:cxn modelId="{C7553401-DFE7-4B2D-A937-397676535FA6}" type="presParOf" srcId="{7936876B-242D-4EAE-B02D-348A831D084A}" destId="{EAFFD436-E1AF-468C-80DF-24E12011BCFC}" srcOrd="3" destOrd="0" presId="urn:microsoft.com/office/officeart/2005/8/layout/list1"/>
    <dgm:cxn modelId="{5E6A4369-FCCB-4826-8BAA-8AAEA17215AD}" type="presParOf" srcId="{7936876B-242D-4EAE-B02D-348A831D084A}" destId="{CB72E13B-86BC-40B7-A8DD-A5E32DF58A70}" srcOrd="4" destOrd="0" presId="urn:microsoft.com/office/officeart/2005/8/layout/list1"/>
    <dgm:cxn modelId="{C0AEFD39-67FC-494F-A819-469FCA47532D}" type="presParOf" srcId="{CB72E13B-86BC-40B7-A8DD-A5E32DF58A70}" destId="{5B07A1B9-B59D-4DC2-9261-C18E7C4CEF2D}" srcOrd="0" destOrd="0" presId="urn:microsoft.com/office/officeart/2005/8/layout/list1"/>
    <dgm:cxn modelId="{1C64C927-F656-4F6E-88A7-CF65E4EB2E7D}" type="presParOf" srcId="{CB72E13B-86BC-40B7-A8DD-A5E32DF58A70}" destId="{086791F3-9D4F-47F3-BE8B-BC2F81B58F98}" srcOrd="1" destOrd="0" presId="urn:microsoft.com/office/officeart/2005/8/layout/list1"/>
    <dgm:cxn modelId="{247D9C7E-18EE-40AD-B962-5F673BCAD083}" type="presParOf" srcId="{7936876B-242D-4EAE-B02D-348A831D084A}" destId="{F5D07A5F-0335-4FDC-8C0B-80AB12E60F3B}" srcOrd="5" destOrd="0" presId="urn:microsoft.com/office/officeart/2005/8/layout/list1"/>
    <dgm:cxn modelId="{D8F9513A-7A1B-4526-85D4-98DD2D508F35}" type="presParOf" srcId="{7936876B-242D-4EAE-B02D-348A831D084A}" destId="{28A1341E-2F15-487B-82F6-370EF0C1985B}"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67FFC5B0-AB41-40E6-8839-8C75B2B5B18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C631A4F-B7EC-4D4D-9AE9-433D3EF37D0C}">
      <dgm:prSet phldrT="[Text]" custT="1"/>
      <dgm:spPr/>
      <dgm:t>
        <a:bodyPr/>
        <a:lstStyle/>
        <a:p>
          <a:r>
            <a:rPr lang="en" sz="2500" b="1" dirty="0" smtClean="0"/>
            <a:t>Treatment</a:t>
          </a:r>
          <a:endParaRPr lang="en-US" sz="2500" b="1" dirty="0"/>
        </a:p>
      </dgm:t>
    </dgm:pt>
    <dgm:pt modelId="{6F711B17-1832-48E3-82EE-2A9E8355CA28}" type="parTrans" cxnId="{07810093-D78A-44A2-87C8-85EF7EAAFD87}">
      <dgm:prSet/>
      <dgm:spPr/>
      <dgm:t>
        <a:bodyPr/>
        <a:lstStyle/>
        <a:p>
          <a:endParaRPr lang="en-US"/>
        </a:p>
      </dgm:t>
    </dgm:pt>
    <dgm:pt modelId="{AA45E1C9-F107-4176-A2E9-B91410E2CBF1}" type="sibTrans" cxnId="{07810093-D78A-44A2-87C8-85EF7EAAFD87}">
      <dgm:prSet/>
      <dgm:spPr/>
      <dgm:t>
        <a:bodyPr/>
        <a:lstStyle/>
        <a:p>
          <a:endParaRPr lang="en-US"/>
        </a:p>
      </dgm:t>
    </dgm:pt>
    <dgm:pt modelId="{C8550109-674F-4A05-9AB5-CA49344F43E4}">
      <dgm:prSet phldrT="[Text]" custT="1"/>
      <dgm:spPr/>
      <dgm:t>
        <a:bodyPr/>
        <a:lstStyle/>
        <a:p>
          <a:r>
            <a:rPr lang="en" sz="2500" b="1" dirty="0" smtClean="0"/>
            <a:t>Treatment</a:t>
          </a:r>
          <a:endParaRPr lang="en-US" sz="2500" b="1" dirty="0"/>
        </a:p>
      </dgm:t>
    </dgm:pt>
    <dgm:pt modelId="{8AE31CFA-EEA9-4DC4-B3B9-F0F6F9D23CC6}" type="parTrans" cxnId="{BE3D73F6-6EE2-417D-A4E4-B468F0D7C1DA}">
      <dgm:prSet/>
      <dgm:spPr/>
      <dgm:t>
        <a:bodyPr/>
        <a:lstStyle/>
        <a:p>
          <a:endParaRPr lang="en-US"/>
        </a:p>
      </dgm:t>
    </dgm:pt>
    <dgm:pt modelId="{0F7A767A-961B-44AE-8261-25C56794724E}" type="sibTrans" cxnId="{BE3D73F6-6EE2-417D-A4E4-B468F0D7C1DA}">
      <dgm:prSet/>
      <dgm:spPr/>
      <dgm:t>
        <a:bodyPr/>
        <a:lstStyle/>
        <a:p>
          <a:endParaRPr lang="en-US"/>
        </a:p>
      </dgm:t>
    </dgm:pt>
    <dgm:pt modelId="{1D07B1A1-5706-411E-8B00-86798C6B6675}">
      <dgm:prSet/>
      <dgm:spPr/>
      <dgm:t>
        <a:bodyPr/>
        <a:lstStyle/>
        <a:p>
          <a:r>
            <a:rPr lang="en" altLang="en-US" smtClean="0"/>
            <a:t>No reduction of electrolytes and fluids until a drastic drop in kidney function</a:t>
          </a:r>
          <a:endParaRPr lang="en-US"/>
        </a:p>
      </dgm:t>
    </dgm:pt>
    <dgm:pt modelId="{0E7CC49C-90EA-4702-A7CD-CC3C466CC7AB}" type="parTrans" cxnId="{BAE25209-518A-42D7-9395-6B67B3DD501C}">
      <dgm:prSet/>
      <dgm:spPr/>
      <dgm:t>
        <a:bodyPr/>
        <a:lstStyle/>
        <a:p>
          <a:endParaRPr lang="en-US"/>
        </a:p>
      </dgm:t>
    </dgm:pt>
    <dgm:pt modelId="{0E5B8CE0-A3BC-4735-B067-23038E0DA680}" type="sibTrans" cxnId="{BAE25209-518A-42D7-9395-6B67B3DD501C}">
      <dgm:prSet/>
      <dgm:spPr/>
      <dgm:t>
        <a:bodyPr/>
        <a:lstStyle/>
        <a:p>
          <a:endParaRPr lang="en-US"/>
        </a:p>
      </dgm:t>
    </dgm:pt>
    <dgm:pt modelId="{EF0D1CD7-C8ED-4F9D-827C-FD3D547A979F}">
      <dgm:prSet/>
      <dgm:spPr/>
      <dgm:t>
        <a:bodyPr/>
        <a:lstStyle/>
        <a:p>
          <a:r>
            <a:rPr lang="en" altLang="en-US" smtClean="0"/>
            <a:t>Bol </a:t>
          </a:r>
          <a:r>
            <a:rPr lang="en" altLang="en-US" dirty="0" smtClean="0"/>
            <a:t>is treated by percutaneous fluid aspiration or surgical intervention</a:t>
          </a:r>
        </a:p>
      </dgm:t>
    </dgm:pt>
    <dgm:pt modelId="{B31A07E2-EE89-429B-A7D2-42A9F16062DD}" type="parTrans" cxnId="{B4A3929E-B315-412A-9BFF-A5C5C31E38FF}">
      <dgm:prSet/>
      <dgm:spPr/>
      <dgm:t>
        <a:bodyPr/>
        <a:lstStyle/>
        <a:p>
          <a:endParaRPr lang="en-US"/>
        </a:p>
      </dgm:t>
    </dgm:pt>
    <dgm:pt modelId="{D3846B4C-05DB-4124-9A2B-C9A995B6F081}" type="sibTrans" cxnId="{B4A3929E-B315-412A-9BFF-A5C5C31E38FF}">
      <dgm:prSet/>
      <dgm:spPr/>
      <dgm:t>
        <a:bodyPr/>
        <a:lstStyle/>
        <a:p>
          <a:endParaRPr lang="en-US"/>
        </a:p>
      </dgm:t>
    </dgm:pt>
    <dgm:pt modelId="{8DD79F92-9678-474F-A79E-0C24C34EB973}">
      <dgm:prSet/>
      <dgm:spPr/>
      <dgm:t>
        <a:bodyPr/>
        <a:lstStyle/>
        <a:p>
          <a:r>
            <a:rPr lang="en" altLang="en-US" dirty="0" smtClean="0"/>
            <a:t>For hematuria, as a result of cyst rupture, it is sufficient to reduce physical activity and lie in bed</a:t>
          </a:r>
        </a:p>
      </dgm:t>
    </dgm:pt>
    <dgm:pt modelId="{56CD6FE7-39B7-439B-8524-177ACE78DCE5}" type="parTrans" cxnId="{83D1F426-54A0-4151-AD09-12C7AF34DE6C}">
      <dgm:prSet/>
      <dgm:spPr/>
      <dgm:t>
        <a:bodyPr/>
        <a:lstStyle/>
        <a:p>
          <a:endParaRPr lang="en-US"/>
        </a:p>
      </dgm:t>
    </dgm:pt>
    <dgm:pt modelId="{35F90CBB-4E2E-4443-85F1-3A7CB09F572B}" type="sibTrans" cxnId="{83D1F426-54A0-4151-AD09-12C7AF34DE6C}">
      <dgm:prSet/>
      <dgm:spPr/>
      <dgm:t>
        <a:bodyPr/>
        <a:lstStyle/>
        <a:p>
          <a:endParaRPr lang="en-US"/>
        </a:p>
      </dgm:t>
    </dgm:pt>
    <dgm:pt modelId="{77C5085C-5FE0-4667-8125-5406D47D3FBD}">
      <dgm:prSet/>
      <dgm:spPr/>
      <dgm:t>
        <a:bodyPr/>
        <a:lstStyle/>
        <a:p>
          <a:r>
            <a:rPr lang="en" altLang="en-US" dirty="0" smtClean="0"/>
            <a:t>HTA (reduce salt intake, antihypertensives)</a:t>
          </a:r>
          <a:endParaRPr lang="en-US" dirty="0"/>
        </a:p>
      </dgm:t>
    </dgm:pt>
    <dgm:pt modelId="{EE0BCB7D-CF02-4105-94A7-0786A0AA4323}" type="parTrans" cxnId="{3475A8E0-2F3B-4B2F-8B01-3C9425F5D3C8}">
      <dgm:prSet/>
      <dgm:spPr/>
      <dgm:t>
        <a:bodyPr/>
        <a:lstStyle/>
        <a:p>
          <a:endParaRPr lang="en-US"/>
        </a:p>
      </dgm:t>
    </dgm:pt>
    <dgm:pt modelId="{78F7B9BE-F0A7-457B-9D8C-EF7AF37AB6CD}" type="sibTrans" cxnId="{3475A8E0-2F3B-4B2F-8B01-3C9425F5D3C8}">
      <dgm:prSet/>
      <dgm:spPr/>
      <dgm:t>
        <a:bodyPr/>
        <a:lstStyle/>
        <a:p>
          <a:endParaRPr lang="en-US"/>
        </a:p>
      </dgm:t>
    </dgm:pt>
    <dgm:pt modelId="{18915593-3462-44FA-A4C7-B0F254AEAB18}">
      <dgm:prSet/>
      <dgm:spPr/>
      <dgm:t>
        <a:bodyPr/>
        <a:lstStyle/>
        <a:p>
          <a:r>
            <a:rPr lang="en" altLang="en-US" smtClean="0"/>
            <a:t>Aneurism larger than 10 </a:t>
          </a:r>
          <a:r>
            <a:rPr lang="en" altLang="en-US" i="1" smtClean="0"/>
            <a:t>mm </a:t>
          </a:r>
          <a:r>
            <a:rPr lang="en" altLang="en-US" smtClean="0"/>
            <a:t>requires surgical intervention</a:t>
          </a:r>
          <a:endParaRPr lang="sr-Latn-CS" altLang="en-US" dirty="0" smtClean="0"/>
        </a:p>
      </dgm:t>
    </dgm:pt>
    <dgm:pt modelId="{6B5DC2D9-66E3-424A-9DF2-FC651AB36775}" type="parTrans" cxnId="{BB9C3B34-B48D-49D7-9B3B-0439FBD99078}">
      <dgm:prSet/>
      <dgm:spPr/>
      <dgm:t>
        <a:bodyPr/>
        <a:lstStyle/>
        <a:p>
          <a:endParaRPr lang="en-US"/>
        </a:p>
      </dgm:t>
    </dgm:pt>
    <dgm:pt modelId="{EF4F0990-1CBC-4D06-91F2-8FFAF9D09968}" type="sibTrans" cxnId="{BB9C3B34-B48D-49D7-9B3B-0439FBD99078}">
      <dgm:prSet/>
      <dgm:spPr/>
      <dgm:t>
        <a:bodyPr/>
        <a:lstStyle/>
        <a:p>
          <a:endParaRPr lang="en-US"/>
        </a:p>
      </dgm:t>
    </dgm:pt>
    <dgm:pt modelId="{908739C7-F593-4317-B7C9-8634D6F047B4}">
      <dgm:prSet/>
      <dgm:spPr/>
      <dgm:t>
        <a:bodyPr/>
        <a:lstStyle/>
        <a:p>
          <a:r>
            <a:rPr lang="en" altLang="en-US" smtClean="0"/>
            <a:t>Nephrolithiasis (sufficient fluid intake)</a:t>
          </a:r>
          <a:endParaRPr lang="sr-Latn-CS" altLang="en-US" dirty="0" smtClean="0"/>
        </a:p>
      </dgm:t>
    </dgm:pt>
    <dgm:pt modelId="{C279667A-F9B4-4294-BD6B-86DC75C9EE1F}" type="parTrans" cxnId="{595F8706-7C2D-464D-844C-AFB76844D947}">
      <dgm:prSet/>
      <dgm:spPr/>
      <dgm:t>
        <a:bodyPr/>
        <a:lstStyle/>
        <a:p>
          <a:endParaRPr lang="en-US"/>
        </a:p>
      </dgm:t>
    </dgm:pt>
    <dgm:pt modelId="{32F11624-B8A7-408E-A0A0-FDB2DEDF4641}" type="sibTrans" cxnId="{595F8706-7C2D-464D-844C-AFB76844D947}">
      <dgm:prSet/>
      <dgm:spPr/>
      <dgm:t>
        <a:bodyPr/>
        <a:lstStyle/>
        <a:p>
          <a:endParaRPr lang="en-US"/>
        </a:p>
      </dgm:t>
    </dgm:pt>
    <dgm:pt modelId="{2AAA63C1-365E-4837-B3CB-CE7D7B9D911A}">
      <dgm:prSet/>
      <dgm:spPr/>
      <dgm:t>
        <a:bodyPr/>
        <a:lstStyle/>
        <a:p>
          <a:r>
            <a:rPr lang="en" altLang="en-US" smtClean="0"/>
            <a:t>Dialysis and transplantation</a:t>
          </a:r>
          <a:endParaRPr lang="sr-Latn-CS" altLang="en-US" dirty="0" smtClean="0"/>
        </a:p>
      </dgm:t>
    </dgm:pt>
    <dgm:pt modelId="{5EE6EA26-395D-4CD8-A602-C991FB8AF961}" type="parTrans" cxnId="{2D889C31-81BC-4B06-9697-902A149AB4F4}">
      <dgm:prSet/>
      <dgm:spPr/>
      <dgm:t>
        <a:bodyPr/>
        <a:lstStyle/>
        <a:p>
          <a:endParaRPr lang="en-US"/>
        </a:p>
      </dgm:t>
    </dgm:pt>
    <dgm:pt modelId="{5EEFC0D6-99E1-4BC5-AB02-117C4BBAB81D}" type="sibTrans" cxnId="{2D889C31-81BC-4B06-9697-902A149AB4F4}">
      <dgm:prSet/>
      <dgm:spPr/>
      <dgm:t>
        <a:bodyPr/>
        <a:lstStyle/>
        <a:p>
          <a:endParaRPr lang="en-US"/>
        </a:p>
      </dgm:t>
    </dgm:pt>
    <dgm:pt modelId="{561445DF-1CDF-4C6A-A45D-35E33E358FFB}">
      <dgm:prSet/>
      <dgm:spPr/>
      <dgm:t>
        <a:bodyPr/>
        <a:lstStyle/>
        <a:p>
          <a:r>
            <a:rPr lang="en" altLang="en-US" dirty="0" smtClean="0"/>
            <a:t>Preventive showering, not bathing in the bathtub, more frequent urination, perineal hygiene, urination after sexual intercourse, reduction of all instrumental examinations of the urinary tract</a:t>
          </a:r>
        </a:p>
      </dgm:t>
    </dgm:pt>
    <dgm:pt modelId="{C88FEE41-43C1-4E1B-9D60-17AB60746D72}" type="sibTrans" cxnId="{E4D08E14-A10D-46DF-8254-50FB86B691CD}">
      <dgm:prSet/>
      <dgm:spPr/>
      <dgm:t>
        <a:bodyPr/>
        <a:lstStyle/>
        <a:p>
          <a:endParaRPr lang="en-US"/>
        </a:p>
      </dgm:t>
    </dgm:pt>
    <dgm:pt modelId="{8C7DB691-5B20-4FE3-B4B2-2E3E12B4936C}" type="parTrans" cxnId="{E4D08E14-A10D-46DF-8254-50FB86B691CD}">
      <dgm:prSet/>
      <dgm:spPr/>
      <dgm:t>
        <a:bodyPr/>
        <a:lstStyle/>
        <a:p>
          <a:endParaRPr lang="en-US"/>
        </a:p>
      </dgm:t>
    </dgm:pt>
    <dgm:pt modelId="{BAE4FBE9-D025-4035-B6A9-892D0A8719F2}">
      <dgm:prSet/>
      <dgm:spPr/>
      <dgm:t>
        <a:bodyPr/>
        <a:lstStyle/>
        <a:p>
          <a:r>
            <a:rPr lang="en" altLang="en-US" dirty="0" smtClean="0"/>
            <a:t>Treat bacterial infection with antibiotic therapy</a:t>
          </a:r>
          <a:endParaRPr lang="en-US" dirty="0"/>
        </a:p>
      </dgm:t>
    </dgm:pt>
    <dgm:pt modelId="{B2CF5C8F-3759-44D5-82D7-82704569C705}" type="parTrans" cxnId="{1C2C9A81-77D9-4D33-88E4-C8EF4C6ED962}">
      <dgm:prSet/>
      <dgm:spPr/>
      <dgm:t>
        <a:bodyPr/>
        <a:lstStyle/>
        <a:p>
          <a:endParaRPr lang="en-US"/>
        </a:p>
      </dgm:t>
    </dgm:pt>
    <dgm:pt modelId="{66910468-2F46-4FF9-9D2A-0657F6BDC9F8}" type="sibTrans" cxnId="{1C2C9A81-77D9-4D33-88E4-C8EF4C6ED962}">
      <dgm:prSet/>
      <dgm:spPr/>
      <dgm:t>
        <a:bodyPr/>
        <a:lstStyle/>
        <a:p>
          <a:endParaRPr lang="en-US"/>
        </a:p>
      </dgm:t>
    </dgm:pt>
    <dgm:pt modelId="{C0A98479-42B3-4543-AB06-A23668563AE0}" type="pres">
      <dgm:prSet presAssocID="{67FFC5B0-AB41-40E6-8839-8C75B2B5B180}" presName="linear" presStyleCnt="0">
        <dgm:presLayoutVars>
          <dgm:dir/>
          <dgm:animLvl val="lvl"/>
          <dgm:resizeHandles val="exact"/>
        </dgm:presLayoutVars>
      </dgm:prSet>
      <dgm:spPr/>
      <dgm:t>
        <a:bodyPr/>
        <a:lstStyle/>
        <a:p>
          <a:endParaRPr lang="en-US"/>
        </a:p>
      </dgm:t>
    </dgm:pt>
    <dgm:pt modelId="{23FEC31E-F2B9-4F14-B14A-F94F684D5AED}" type="pres">
      <dgm:prSet presAssocID="{0C631A4F-B7EC-4D4D-9AE9-433D3EF37D0C}" presName="parentLin" presStyleCnt="0"/>
      <dgm:spPr/>
    </dgm:pt>
    <dgm:pt modelId="{4EA25968-5BD9-4991-A6FB-F27523037504}" type="pres">
      <dgm:prSet presAssocID="{0C631A4F-B7EC-4D4D-9AE9-433D3EF37D0C}" presName="parentLeftMargin" presStyleLbl="node1" presStyleIdx="0" presStyleCnt="2"/>
      <dgm:spPr/>
      <dgm:t>
        <a:bodyPr/>
        <a:lstStyle/>
        <a:p>
          <a:endParaRPr lang="en-US"/>
        </a:p>
      </dgm:t>
    </dgm:pt>
    <dgm:pt modelId="{ABD71FCE-9F0C-4054-B0A0-69B1AEAEA76C}" type="pres">
      <dgm:prSet presAssocID="{0C631A4F-B7EC-4D4D-9AE9-433D3EF37D0C}" presName="parentText" presStyleLbl="node1" presStyleIdx="0" presStyleCnt="2">
        <dgm:presLayoutVars>
          <dgm:chMax val="0"/>
          <dgm:bulletEnabled val="1"/>
        </dgm:presLayoutVars>
      </dgm:prSet>
      <dgm:spPr/>
      <dgm:t>
        <a:bodyPr/>
        <a:lstStyle/>
        <a:p>
          <a:endParaRPr lang="en-US"/>
        </a:p>
      </dgm:t>
    </dgm:pt>
    <dgm:pt modelId="{529ADBF1-CE7D-47B2-847D-2BCD0DE56C5A}" type="pres">
      <dgm:prSet presAssocID="{0C631A4F-B7EC-4D4D-9AE9-433D3EF37D0C}" presName="negativeSpace" presStyleCnt="0"/>
      <dgm:spPr/>
    </dgm:pt>
    <dgm:pt modelId="{90CC3693-272B-456E-94C6-9EA2BC5CFFEF}" type="pres">
      <dgm:prSet presAssocID="{0C631A4F-B7EC-4D4D-9AE9-433D3EF37D0C}" presName="childText" presStyleLbl="conFgAcc1" presStyleIdx="0" presStyleCnt="2">
        <dgm:presLayoutVars>
          <dgm:bulletEnabled val="1"/>
        </dgm:presLayoutVars>
      </dgm:prSet>
      <dgm:spPr/>
      <dgm:t>
        <a:bodyPr/>
        <a:lstStyle/>
        <a:p>
          <a:endParaRPr lang="en-US"/>
        </a:p>
      </dgm:t>
    </dgm:pt>
    <dgm:pt modelId="{96E14BF6-103A-4F4A-8925-54A4D1C9DE86}" type="pres">
      <dgm:prSet presAssocID="{AA45E1C9-F107-4176-A2E9-B91410E2CBF1}" presName="spaceBetweenRectangles" presStyleCnt="0"/>
      <dgm:spPr/>
    </dgm:pt>
    <dgm:pt modelId="{3614D1F4-51ED-4EDF-9F53-822D010E6EFF}" type="pres">
      <dgm:prSet presAssocID="{C8550109-674F-4A05-9AB5-CA49344F43E4}" presName="parentLin" presStyleCnt="0"/>
      <dgm:spPr/>
    </dgm:pt>
    <dgm:pt modelId="{2E909D74-49E7-4776-B628-918724C67E7C}" type="pres">
      <dgm:prSet presAssocID="{C8550109-674F-4A05-9AB5-CA49344F43E4}" presName="parentLeftMargin" presStyleLbl="node1" presStyleIdx="0" presStyleCnt="2"/>
      <dgm:spPr/>
      <dgm:t>
        <a:bodyPr/>
        <a:lstStyle/>
        <a:p>
          <a:endParaRPr lang="en-US"/>
        </a:p>
      </dgm:t>
    </dgm:pt>
    <dgm:pt modelId="{991A9917-CD81-4E98-945B-247BAAE73FAD}" type="pres">
      <dgm:prSet presAssocID="{C8550109-674F-4A05-9AB5-CA49344F43E4}" presName="parentText" presStyleLbl="node1" presStyleIdx="1" presStyleCnt="2">
        <dgm:presLayoutVars>
          <dgm:chMax val="0"/>
          <dgm:bulletEnabled val="1"/>
        </dgm:presLayoutVars>
      </dgm:prSet>
      <dgm:spPr/>
      <dgm:t>
        <a:bodyPr/>
        <a:lstStyle/>
        <a:p>
          <a:endParaRPr lang="en-US"/>
        </a:p>
      </dgm:t>
    </dgm:pt>
    <dgm:pt modelId="{4EFEF8D5-9FA6-479B-B99E-9917F1C22333}" type="pres">
      <dgm:prSet presAssocID="{C8550109-674F-4A05-9AB5-CA49344F43E4}" presName="negativeSpace" presStyleCnt="0"/>
      <dgm:spPr/>
    </dgm:pt>
    <dgm:pt modelId="{9DA95F10-F721-496B-B01A-38BF46AD385B}" type="pres">
      <dgm:prSet presAssocID="{C8550109-674F-4A05-9AB5-CA49344F43E4}" presName="childText" presStyleLbl="conFgAcc1" presStyleIdx="1" presStyleCnt="2">
        <dgm:presLayoutVars>
          <dgm:bulletEnabled val="1"/>
        </dgm:presLayoutVars>
      </dgm:prSet>
      <dgm:spPr/>
      <dgm:t>
        <a:bodyPr/>
        <a:lstStyle/>
        <a:p>
          <a:endParaRPr lang="en-US"/>
        </a:p>
      </dgm:t>
    </dgm:pt>
  </dgm:ptLst>
  <dgm:cxnLst>
    <dgm:cxn modelId="{517A7BBF-3A88-41E4-926F-2118CAE59972}" type="presOf" srcId="{2AAA63C1-365E-4837-B3CB-CE7D7B9D911A}" destId="{9DA95F10-F721-496B-B01A-38BF46AD385B}" srcOrd="0" destOrd="4" presId="urn:microsoft.com/office/officeart/2005/8/layout/list1"/>
    <dgm:cxn modelId="{8838BB7A-1909-4B77-A8D9-56CD4573C267}" type="presOf" srcId="{EF0D1CD7-C8ED-4F9D-827C-FD3D547A979F}" destId="{90CC3693-272B-456E-94C6-9EA2BC5CFFEF}" srcOrd="0" destOrd="1" presId="urn:microsoft.com/office/officeart/2005/8/layout/list1"/>
    <dgm:cxn modelId="{C40D5409-6B6A-4223-ADBE-F93219FA63F4}" type="presOf" srcId="{77C5085C-5FE0-4667-8125-5406D47D3FBD}" destId="{9DA95F10-F721-496B-B01A-38BF46AD385B}" srcOrd="0" destOrd="1" presId="urn:microsoft.com/office/officeart/2005/8/layout/list1"/>
    <dgm:cxn modelId="{07810093-D78A-44A2-87C8-85EF7EAAFD87}" srcId="{67FFC5B0-AB41-40E6-8839-8C75B2B5B180}" destId="{0C631A4F-B7EC-4D4D-9AE9-433D3EF37D0C}" srcOrd="0" destOrd="0" parTransId="{6F711B17-1832-48E3-82EE-2A9E8355CA28}" sibTransId="{AA45E1C9-F107-4176-A2E9-B91410E2CBF1}"/>
    <dgm:cxn modelId="{595F8706-7C2D-464D-844C-AFB76844D947}" srcId="{C8550109-674F-4A05-9AB5-CA49344F43E4}" destId="{908739C7-F593-4317-B7C9-8634D6F047B4}" srcOrd="3" destOrd="0" parTransId="{C279667A-F9B4-4294-BD6B-86DC75C9EE1F}" sibTransId="{32F11624-B8A7-408E-A0A0-FDB2DEDF4641}"/>
    <dgm:cxn modelId="{2D889C31-81BC-4B06-9697-902A149AB4F4}" srcId="{C8550109-674F-4A05-9AB5-CA49344F43E4}" destId="{2AAA63C1-365E-4837-B3CB-CE7D7B9D911A}" srcOrd="4" destOrd="0" parTransId="{5EE6EA26-395D-4CD8-A602-C991FB8AF961}" sibTransId="{5EEFC0D6-99E1-4BC5-AB02-117C4BBAB81D}"/>
    <dgm:cxn modelId="{BB9C3B34-B48D-49D7-9B3B-0439FBD99078}" srcId="{C8550109-674F-4A05-9AB5-CA49344F43E4}" destId="{18915593-3462-44FA-A4C7-B0F254AEAB18}" srcOrd="2" destOrd="0" parTransId="{6B5DC2D9-66E3-424A-9DF2-FC651AB36775}" sibTransId="{EF4F0990-1CBC-4D06-91F2-8FFAF9D09968}"/>
    <dgm:cxn modelId="{7BEED377-F141-41DD-830F-A671AF72B83D}" type="presOf" srcId="{1D07B1A1-5706-411E-8B00-86798C6B6675}" destId="{90CC3693-272B-456E-94C6-9EA2BC5CFFEF}" srcOrd="0" destOrd="0" presId="urn:microsoft.com/office/officeart/2005/8/layout/list1"/>
    <dgm:cxn modelId="{E1E57810-7F0C-4E69-B6F4-6E93CA80ED37}" type="presOf" srcId="{18915593-3462-44FA-A4C7-B0F254AEAB18}" destId="{9DA95F10-F721-496B-B01A-38BF46AD385B}" srcOrd="0" destOrd="2" presId="urn:microsoft.com/office/officeart/2005/8/layout/list1"/>
    <dgm:cxn modelId="{72503B78-7BE1-4833-9826-47C6F54C0250}" type="presOf" srcId="{C8550109-674F-4A05-9AB5-CA49344F43E4}" destId="{991A9917-CD81-4E98-945B-247BAAE73FAD}" srcOrd="1" destOrd="0" presId="urn:microsoft.com/office/officeart/2005/8/layout/list1"/>
    <dgm:cxn modelId="{B4A3929E-B315-412A-9BFF-A5C5C31E38FF}" srcId="{0C631A4F-B7EC-4D4D-9AE9-433D3EF37D0C}" destId="{EF0D1CD7-C8ED-4F9D-827C-FD3D547A979F}" srcOrd="1" destOrd="0" parTransId="{B31A07E2-EE89-429B-A7D2-42A9F16062DD}" sibTransId="{D3846B4C-05DB-4124-9A2B-C9A995B6F081}"/>
    <dgm:cxn modelId="{0109ED7E-9F76-43E8-9D68-59D03310789A}" type="presOf" srcId="{908739C7-F593-4317-B7C9-8634D6F047B4}" destId="{9DA95F10-F721-496B-B01A-38BF46AD385B}" srcOrd="0" destOrd="3" presId="urn:microsoft.com/office/officeart/2005/8/layout/list1"/>
    <dgm:cxn modelId="{4B7553EE-4C38-4C81-9B75-4296F72DB858}" type="presOf" srcId="{C8550109-674F-4A05-9AB5-CA49344F43E4}" destId="{2E909D74-49E7-4776-B628-918724C67E7C}" srcOrd="0" destOrd="0" presId="urn:microsoft.com/office/officeart/2005/8/layout/list1"/>
    <dgm:cxn modelId="{B1E08B5D-F57C-4C1A-BC2F-97D11A75AD72}" type="presOf" srcId="{561445DF-1CDF-4C6A-A45D-35E33E358FFB}" destId="{90CC3693-272B-456E-94C6-9EA2BC5CFFEF}" srcOrd="0" destOrd="3" presId="urn:microsoft.com/office/officeart/2005/8/layout/list1"/>
    <dgm:cxn modelId="{3475A8E0-2F3B-4B2F-8B01-3C9425F5D3C8}" srcId="{C8550109-674F-4A05-9AB5-CA49344F43E4}" destId="{77C5085C-5FE0-4667-8125-5406D47D3FBD}" srcOrd="1" destOrd="0" parTransId="{EE0BCB7D-CF02-4105-94A7-0786A0AA4323}" sibTransId="{78F7B9BE-F0A7-457B-9D8C-EF7AF37AB6CD}"/>
    <dgm:cxn modelId="{83D1F426-54A0-4151-AD09-12C7AF34DE6C}" srcId="{0C631A4F-B7EC-4D4D-9AE9-433D3EF37D0C}" destId="{8DD79F92-9678-474F-A79E-0C24C34EB973}" srcOrd="2" destOrd="0" parTransId="{56CD6FE7-39B7-439B-8524-177ACE78DCE5}" sibTransId="{35F90CBB-4E2E-4443-85F1-3A7CB09F572B}"/>
    <dgm:cxn modelId="{BE3D73F6-6EE2-417D-A4E4-B468F0D7C1DA}" srcId="{67FFC5B0-AB41-40E6-8839-8C75B2B5B180}" destId="{C8550109-674F-4A05-9AB5-CA49344F43E4}" srcOrd="1" destOrd="0" parTransId="{8AE31CFA-EEA9-4DC4-B3B9-F0F6F9D23CC6}" sibTransId="{0F7A767A-961B-44AE-8261-25C56794724E}"/>
    <dgm:cxn modelId="{1C2C9A81-77D9-4D33-88E4-C8EF4C6ED962}" srcId="{C8550109-674F-4A05-9AB5-CA49344F43E4}" destId="{BAE4FBE9-D025-4035-B6A9-892D0A8719F2}" srcOrd="0" destOrd="0" parTransId="{B2CF5C8F-3759-44D5-82D7-82704569C705}" sibTransId="{66910468-2F46-4FF9-9D2A-0657F6BDC9F8}"/>
    <dgm:cxn modelId="{BF259E32-AE3F-4FE3-9385-5522160B9D36}" type="presOf" srcId="{0C631A4F-B7EC-4D4D-9AE9-433D3EF37D0C}" destId="{4EA25968-5BD9-4991-A6FB-F27523037504}" srcOrd="0" destOrd="0" presId="urn:microsoft.com/office/officeart/2005/8/layout/list1"/>
    <dgm:cxn modelId="{E4D08E14-A10D-46DF-8254-50FB86B691CD}" srcId="{0C631A4F-B7EC-4D4D-9AE9-433D3EF37D0C}" destId="{561445DF-1CDF-4C6A-A45D-35E33E358FFB}" srcOrd="3" destOrd="0" parTransId="{8C7DB691-5B20-4FE3-B4B2-2E3E12B4936C}" sibTransId="{C88FEE41-43C1-4E1B-9D60-17AB60746D72}"/>
    <dgm:cxn modelId="{BAE25209-518A-42D7-9395-6B67B3DD501C}" srcId="{0C631A4F-B7EC-4D4D-9AE9-433D3EF37D0C}" destId="{1D07B1A1-5706-411E-8B00-86798C6B6675}" srcOrd="0" destOrd="0" parTransId="{0E7CC49C-90EA-4702-A7CD-CC3C466CC7AB}" sibTransId="{0E5B8CE0-A3BC-4735-B067-23038E0DA680}"/>
    <dgm:cxn modelId="{2CE84D2C-7043-47AB-9857-980E955ED597}" type="presOf" srcId="{BAE4FBE9-D025-4035-B6A9-892D0A8719F2}" destId="{9DA95F10-F721-496B-B01A-38BF46AD385B}" srcOrd="0" destOrd="0" presId="urn:microsoft.com/office/officeart/2005/8/layout/list1"/>
    <dgm:cxn modelId="{ACE05327-93B1-4443-9718-7539534E8EE7}" type="presOf" srcId="{67FFC5B0-AB41-40E6-8839-8C75B2B5B180}" destId="{C0A98479-42B3-4543-AB06-A23668563AE0}" srcOrd="0" destOrd="0" presId="urn:microsoft.com/office/officeart/2005/8/layout/list1"/>
    <dgm:cxn modelId="{DF02180E-A8EE-4608-AD48-88D0273CA50B}" type="presOf" srcId="{0C631A4F-B7EC-4D4D-9AE9-433D3EF37D0C}" destId="{ABD71FCE-9F0C-4054-B0A0-69B1AEAEA76C}" srcOrd="1" destOrd="0" presId="urn:microsoft.com/office/officeart/2005/8/layout/list1"/>
    <dgm:cxn modelId="{4294EDC1-7156-4891-972C-936D41824DEC}" type="presOf" srcId="{8DD79F92-9678-474F-A79E-0C24C34EB973}" destId="{90CC3693-272B-456E-94C6-9EA2BC5CFFEF}" srcOrd="0" destOrd="2" presId="urn:microsoft.com/office/officeart/2005/8/layout/list1"/>
    <dgm:cxn modelId="{D404ECD3-99E6-4FDD-A507-5C1453C62D91}" type="presParOf" srcId="{C0A98479-42B3-4543-AB06-A23668563AE0}" destId="{23FEC31E-F2B9-4F14-B14A-F94F684D5AED}" srcOrd="0" destOrd="0" presId="urn:microsoft.com/office/officeart/2005/8/layout/list1"/>
    <dgm:cxn modelId="{4F686A89-05EC-451C-8D98-5139EE9B23C7}" type="presParOf" srcId="{23FEC31E-F2B9-4F14-B14A-F94F684D5AED}" destId="{4EA25968-5BD9-4991-A6FB-F27523037504}" srcOrd="0" destOrd="0" presId="urn:microsoft.com/office/officeart/2005/8/layout/list1"/>
    <dgm:cxn modelId="{9CB75706-90F3-41B2-AD00-EBAAE70FDB15}" type="presParOf" srcId="{23FEC31E-F2B9-4F14-B14A-F94F684D5AED}" destId="{ABD71FCE-9F0C-4054-B0A0-69B1AEAEA76C}" srcOrd="1" destOrd="0" presId="urn:microsoft.com/office/officeart/2005/8/layout/list1"/>
    <dgm:cxn modelId="{FB5A224F-E360-473D-8B67-382AF5A41904}" type="presParOf" srcId="{C0A98479-42B3-4543-AB06-A23668563AE0}" destId="{529ADBF1-CE7D-47B2-847D-2BCD0DE56C5A}" srcOrd="1" destOrd="0" presId="urn:microsoft.com/office/officeart/2005/8/layout/list1"/>
    <dgm:cxn modelId="{DB8C1748-9337-4993-8D3E-0CDFA95C359A}" type="presParOf" srcId="{C0A98479-42B3-4543-AB06-A23668563AE0}" destId="{90CC3693-272B-456E-94C6-9EA2BC5CFFEF}" srcOrd="2" destOrd="0" presId="urn:microsoft.com/office/officeart/2005/8/layout/list1"/>
    <dgm:cxn modelId="{04B57229-5254-4FF1-86F5-D15C416DC763}" type="presParOf" srcId="{C0A98479-42B3-4543-AB06-A23668563AE0}" destId="{96E14BF6-103A-4F4A-8925-54A4D1C9DE86}" srcOrd="3" destOrd="0" presId="urn:microsoft.com/office/officeart/2005/8/layout/list1"/>
    <dgm:cxn modelId="{F0D89654-303E-4018-A551-38278C6C696F}" type="presParOf" srcId="{C0A98479-42B3-4543-AB06-A23668563AE0}" destId="{3614D1F4-51ED-4EDF-9F53-822D010E6EFF}" srcOrd="4" destOrd="0" presId="urn:microsoft.com/office/officeart/2005/8/layout/list1"/>
    <dgm:cxn modelId="{8A5F0433-F03E-444C-9706-BB5C1C2201CD}" type="presParOf" srcId="{3614D1F4-51ED-4EDF-9F53-822D010E6EFF}" destId="{2E909D74-49E7-4776-B628-918724C67E7C}" srcOrd="0" destOrd="0" presId="urn:microsoft.com/office/officeart/2005/8/layout/list1"/>
    <dgm:cxn modelId="{47E8537C-C966-4C2E-AD9F-1421270F7E9A}" type="presParOf" srcId="{3614D1F4-51ED-4EDF-9F53-822D010E6EFF}" destId="{991A9917-CD81-4E98-945B-247BAAE73FAD}" srcOrd="1" destOrd="0" presId="urn:microsoft.com/office/officeart/2005/8/layout/list1"/>
    <dgm:cxn modelId="{4C3E79EA-907C-4D5C-B5A9-98183B7E8D17}" type="presParOf" srcId="{C0A98479-42B3-4543-AB06-A23668563AE0}" destId="{4EFEF8D5-9FA6-479B-B99E-9917F1C22333}" srcOrd="5" destOrd="0" presId="urn:microsoft.com/office/officeart/2005/8/layout/list1"/>
    <dgm:cxn modelId="{D1AD30EC-9416-43B7-90FE-49C063B4DB3B}" type="presParOf" srcId="{C0A98479-42B3-4543-AB06-A23668563AE0}" destId="{9DA95F10-F721-496B-B01A-38BF46AD385B}"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D6964F2F-DB46-421F-83E7-E271D81394FF}"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US"/>
        </a:p>
      </dgm:t>
    </dgm:pt>
    <dgm:pt modelId="{668AA652-9E5A-477B-A550-D8B1075D6452}">
      <dgm:prSet phldrT="[Text]"/>
      <dgm:spPr/>
      <dgm:t>
        <a:bodyPr/>
        <a:lstStyle/>
        <a:p>
          <a:r>
            <a:rPr lang="en" dirty="0" smtClean="0"/>
            <a:t>Definition</a:t>
          </a:r>
          <a:endParaRPr lang="en-US" dirty="0"/>
        </a:p>
      </dgm:t>
    </dgm:pt>
    <dgm:pt modelId="{7B83084B-7472-4BC8-A1FF-02546AF66924}" type="parTrans" cxnId="{3312F5C2-CA8F-41EC-992C-5CEB4549AA2D}">
      <dgm:prSet/>
      <dgm:spPr/>
      <dgm:t>
        <a:bodyPr/>
        <a:lstStyle/>
        <a:p>
          <a:endParaRPr lang="en-US"/>
        </a:p>
      </dgm:t>
    </dgm:pt>
    <dgm:pt modelId="{54A1CA05-9E07-4607-BF2A-F73A6C8D275F}" type="sibTrans" cxnId="{3312F5C2-CA8F-41EC-992C-5CEB4549AA2D}">
      <dgm:prSet/>
      <dgm:spPr/>
      <dgm:t>
        <a:bodyPr/>
        <a:lstStyle/>
        <a:p>
          <a:endParaRPr lang="en-US"/>
        </a:p>
      </dgm:t>
    </dgm:pt>
    <dgm:pt modelId="{9DC2D2AB-5EB4-44A9-913C-76A6B7A9A55C}">
      <dgm:prSet phldrT="[Text]" custT="1"/>
      <dgm:spPr/>
      <dgm:t>
        <a:bodyPr/>
        <a:lstStyle/>
        <a:p>
          <a:r>
            <a:rPr lang="en-US" sz="2200" smtClean="0"/>
            <a:t>Urinary tract obstruction occurs as a consequence of structural and functional disorders.</a:t>
          </a:r>
          <a:endParaRPr lang="en-US" sz="2200" dirty="0"/>
        </a:p>
      </dgm:t>
    </dgm:pt>
    <dgm:pt modelId="{4E259D23-C02D-4BA8-A14F-6DE059684AC5}" type="parTrans" cxnId="{7055815B-7CDF-44B5-9F73-100F0E09E8A0}">
      <dgm:prSet/>
      <dgm:spPr/>
      <dgm:t>
        <a:bodyPr/>
        <a:lstStyle/>
        <a:p>
          <a:endParaRPr lang="en-US"/>
        </a:p>
      </dgm:t>
    </dgm:pt>
    <dgm:pt modelId="{F49F27FB-AD30-410D-9D6C-26CC083CAB86}" type="sibTrans" cxnId="{7055815B-7CDF-44B5-9F73-100F0E09E8A0}">
      <dgm:prSet/>
      <dgm:spPr/>
      <dgm:t>
        <a:bodyPr/>
        <a:lstStyle/>
        <a:p>
          <a:endParaRPr lang="en-US"/>
        </a:p>
      </dgm:t>
    </dgm:pt>
    <dgm:pt modelId="{47B4991C-9EEB-4E22-BD82-C7385C10B23B}">
      <dgm:prSet phldrT="[Text]"/>
      <dgm:spPr/>
      <dgm:t>
        <a:bodyPr/>
        <a:lstStyle/>
        <a:p>
          <a:r>
            <a:rPr lang="en" dirty="0" smtClean="0"/>
            <a:t>Etiology</a:t>
          </a:r>
          <a:endParaRPr lang="en-US" dirty="0"/>
        </a:p>
      </dgm:t>
    </dgm:pt>
    <dgm:pt modelId="{BFC97088-D0ED-4B23-9E40-A0402050FF2B}" type="parTrans" cxnId="{F0CFD1D0-E753-4ABB-8FC1-68A876D3978D}">
      <dgm:prSet/>
      <dgm:spPr/>
      <dgm:t>
        <a:bodyPr/>
        <a:lstStyle/>
        <a:p>
          <a:endParaRPr lang="en-US"/>
        </a:p>
      </dgm:t>
    </dgm:pt>
    <dgm:pt modelId="{86071513-B22D-450A-80C0-7AD18D8B7F81}" type="sibTrans" cxnId="{F0CFD1D0-E753-4ABB-8FC1-68A876D3978D}">
      <dgm:prSet/>
      <dgm:spPr/>
      <dgm:t>
        <a:bodyPr/>
        <a:lstStyle/>
        <a:p>
          <a:endParaRPr lang="en-US"/>
        </a:p>
      </dgm:t>
    </dgm:pt>
    <dgm:pt modelId="{04EAE33B-EAEE-4B6F-812D-EFCD92767523}">
      <dgm:prSet phldrT="[Text]"/>
      <dgm:spPr/>
      <dgm:t>
        <a:bodyPr/>
        <a:lstStyle/>
        <a:p>
          <a:r>
            <a:rPr lang="en" smtClean="0">
              <a:solidFill>
                <a:srgbClr val="FF0000"/>
              </a:solidFill>
            </a:rPr>
            <a:t>Congenital causes</a:t>
          </a:r>
          <a:r>
            <a:rPr lang="en" smtClean="0">
              <a:solidFill>
                <a:schemeClr val="tx1"/>
              </a:solidFill>
            </a:rPr>
            <a:t>: </a:t>
          </a:r>
          <a:r>
            <a:rPr lang="en" dirty="0" smtClean="0">
              <a:solidFill>
                <a:schemeClr val="tx1"/>
              </a:solidFill>
            </a:rPr>
            <a:t>stenosis of the U-P neck, retrocaval position of the ureter and valve of the </a:t>
          </a:r>
          <a:r>
            <a:rPr lang="en" smtClean="0">
              <a:solidFill>
                <a:schemeClr val="tx1"/>
              </a:solidFill>
            </a:rPr>
            <a:t>posterior urethra; </a:t>
          </a:r>
          <a:r>
            <a:rPr lang="en" dirty="0" smtClean="0">
              <a:solidFill>
                <a:srgbClr val="FF0000"/>
              </a:solidFill>
            </a:rPr>
            <a:t>Acquired </a:t>
          </a:r>
          <a:r>
            <a:rPr lang="en" u="sng" dirty="0" smtClean="0">
              <a:solidFill>
                <a:schemeClr val="tx1"/>
              </a:solidFill>
            </a:rPr>
            <a:t>causes </a:t>
          </a:r>
          <a:r>
            <a:rPr lang="en" dirty="0" smtClean="0">
              <a:solidFill>
                <a:schemeClr val="tx1"/>
              </a:solidFill>
            </a:rPr>
            <a:t>: </a:t>
          </a:r>
          <a:r>
            <a:rPr lang="en" u="sng" smtClean="0">
              <a:solidFill>
                <a:schemeClr val="tx1"/>
              </a:solidFill>
            </a:rPr>
            <a:t>internal</a:t>
          </a:r>
          <a:r>
            <a:rPr lang="en" smtClean="0">
              <a:solidFill>
                <a:schemeClr val="tx1"/>
              </a:solidFill>
            </a:rPr>
            <a:t> (uric </a:t>
          </a:r>
          <a:r>
            <a:rPr lang="en" dirty="0" smtClean="0">
              <a:solidFill>
                <a:schemeClr val="tx1"/>
              </a:solidFill>
            </a:rPr>
            <a:t>nephropathy, multiple myeloma, nephrolithiasis, tumors, urethral stricture, papillary necrosis</a:t>
          </a:r>
          <a:r>
            <a:rPr lang="en" smtClean="0">
              <a:solidFill>
                <a:schemeClr val="tx1"/>
              </a:solidFill>
            </a:rPr>
            <a:t>, coagulum) </a:t>
          </a:r>
          <a:r>
            <a:rPr lang="en" dirty="0" smtClean="0">
              <a:solidFill>
                <a:schemeClr val="tx1"/>
              </a:solidFill>
            </a:rPr>
            <a:t>and </a:t>
          </a:r>
          <a:r>
            <a:rPr lang="en" u="sng" smtClean="0">
              <a:solidFill>
                <a:schemeClr val="tx1"/>
              </a:solidFill>
            </a:rPr>
            <a:t>external </a:t>
          </a:r>
          <a:r>
            <a:rPr lang="en" u="none" smtClean="0">
              <a:solidFill>
                <a:schemeClr val="tx1"/>
              </a:solidFill>
            </a:rPr>
            <a:t>(</a:t>
          </a:r>
          <a:r>
            <a:rPr lang="en" smtClean="0">
              <a:solidFill>
                <a:schemeClr val="tx1"/>
              </a:solidFill>
            </a:rPr>
            <a:t>malignant </a:t>
          </a:r>
          <a:r>
            <a:rPr lang="en" dirty="0" smtClean="0">
              <a:solidFill>
                <a:schemeClr val="tx1"/>
              </a:solidFill>
            </a:rPr>
            <a:t>tumor in the abdomen, pregnancy, tumors of the genital organs, uterine prolapse, benign prostate hyperplasia, inflammatory processes in the intestines, pseudocysts of the pancreas, tumors, retroperitoneal fibrosis</a:t>
          </a:r>
          <a:r>
            <a:rPr lang="en" smtClean="0">
              <a:solidFill>
                <a:schemeClr val="tx1"/>
              </a:solidFill>
            </a:rPr>
            <a:t>, lymphomas)</a:t>
          </a:r>
          <a:endParaRPr lang="en-US" dirty="0"/>
        </a:p>
      </dgm:t>
    </dgm:pt>
    <dgm:pt modelId="{3408B8A6-7D68-4EF5-B752-301ECE9CF1DE}" type="parTrans" cxnId="{67CD7349-0ECD-4CB6-A626-CB8F7FFCFBF1}">
      <dgm:prSet/>
      <dgm:spPr/>
      <dgm:t>
        <a:bodyPr/>
        <a:lstStyle/>
        <a:p>
          <a:endParaRPr lang="en-US"/>
        </a:p>
      </dgm:t>
    </dgm:pt>
    <dgm:pt modelId="{20979F79-E79F-4367-829A-0C882D9D4B85}" type="sibTrans" cxnId="{67CD7349-0ECD-4CB6-A626-CB8F7FFCFBF1}">
      <dgm:prSet/>
      <dgm:spPr/>
      <dgm:t>
        <a:bodyPr/>
        <a:lstStyle/>
        <a:p>
          <a:endParaRPr lang="en-US"/>
        </a:p>
      </dgm:t>
    </dgm:pt>
    <dgm:pt modelId="{2DC57D2E-BC83-4179-8C78-597C6A7D7022}" type="pres">
      <dgm:prSet presAssocID="{D6964F2F-DB46-421F-83E7-E271D81394FF}" presName="Name0" presStyleCnt="0">
        <dgm:presLayoutVars>
          <dgm:chMax/>
          <dgm:chPref/>
          <dgm:dir/>
        </dgm:presLayoutVars>
      </dgm:prSet>
      <dgm:spPr/>
      <dgm:t>
        <a:bodyPr/>
        <a:lstStyle/>
        <a:p>
          <a:endParaRPr lang="en-US"/>
        </a:p>
      </dgm:t>
    </dgm:pt>
    <dgm:pt modelId="{96669F0A-A8D3-42F6-AF9A-49246F886D70}" type="pres">
      <dgm:prSet presAssocID="{668AA652-9E5A-477B-A550-D8B1075D6452}" presName="parenttextcomposite" presStyleCnt="0"/>
      <dgm:spPr/>
    </dgm:pt>
    <dgm:pt modelId="{46917A6E-6F96-4FA1-B6CE-B435A091B43F}" type="pres">
      <dgm:prSet presAssocID="{668AA652-9E5A-477B-A550-D8B1075D6452}" presName="parenttext" presStyleLbl="revTx" presStyleIdx="0" presStyleCnt="2">
        <dgm:presLayoutVars>
          <dgm:chMax/>
          <dgm:chPref val="2"/>
          <dgm:bulletEnabled val="1"/>
        </dgm:presLayoutVars>
      </dgm:prSet>
      <dgm:spPr/>
      <dgm:t>
        <a:bodyPr/>
        <a:lstStyle/>
        <a:p>
          <a:endParaRPr lang="en-US"/>
        </a:p>
      </dgm:t>
    </dgm:pt>
    <dgm:pt modelId="{1B9081AC-5DBA-442A-A14A-21BB12CE253E}" type="pres">
      <dgm:prSet presAssocID="{668AA652-9E5A-477B-A550-D8B1075D6452}" presName="composite" presStyleCnt="0"/>
      <dgm:spPr/>
    </dgm:pt>
    <dgm:pt modelId="{757D11AC-BBA8-445B-94AB-1CC38CC652B2}" type="pres">
      <dgm:prSet presAssocID="{668AA652-9E5A-477B-A550-D8B1075D6452}" presName="chevron1" presStyleLbl="alignNode1" presStyleIdx="0" presStyleCnt="14"/>
      <dgm:spPr/>
    </dgm:pt>
    <dgm:pt modelId="{697F445D-36B2-421A-94C8-6D80857CEB3C}" type="pres">
      <dgm:prSet presAssocID="{668AA652-9E5A-477B-A550-D8B1075D6452}" presName="chevron2" presStyleLbl="alignNode1" presStyleIdx="1" presStyleCnt="14"/>
      <dgm:spPr/>
    </dgm:pt>
    <dgm:pt modelId="{98D3D9FF-FC92-4B74-BC51-971FC3A3D6AD}" type="pres">
      <dgm:prSet presAssocID="{668AA652-9E5A-477B-A550-D8B1075D6452}" presName="chevron3" presStyleLbl="alignNode1" presStyleIdx="2" presStyleCnt="14"/>
      <dgm:spPr/>
    </dgm:pt>
    <dgm:pt modelId="{B71D33C0-A260-4225-AA4D-8EC142C16434}" type="pres">
      <dgm:prSet presAssocID="{668AA652-9E5A-477B-A550-D8B1075D6452}" presName="chevron4" presStyleLbl="alignNode1" presStyleIdx="3" presStyleCnt="14"/>
      <dgm:spPr/>
    </dgm:pt>
    <dgm:pt modelId="{244BB8AB-5BF7-4A15-A83A-26BBB811EB7C}" type="pres">
      <dgm:prSet presAssocID="{668AA652-9E5A-477B-A550-D8B1075D6452}" presName="chevron5" presStyleLbl="alignNode1" presStyleIdx="4" presStyleCnt="14"/>
      <dgm:spPr/>
    </dgm:pt>
    <dgm:pt modelId="{2CBD3961-2AEE-4736-A8CE-10719CDBBE3F}" type="pres">
      <dgm:prSet presAssocID="{668AA652-9E5A-477B-A550-D8B1075D6452}" presName="chevron6" presStyleLbl="alignNode1" presStyleIdx="5" presStyleCnt="14"/>
      <dgm:spPr/>
    </dgm:pt>
    <dgm:pt modelId="{862B9E64-4182-41C8-A531-D0C482111557}" type="pres">
      <dgm:prSet presAssocID="{668AA652-9E5A-477B-A550-D8B1075D6452}" presName="chevron7" presStyleLbl="alignNode1" presStyleIdx="6" presStyleCnt="14"/>
      <dgm:spPr/>
    </dgm:pt>
    <dgm:pt modelId="{D7DFA26F-7A80-486E-89AB-4C52A6CB134C}" type="pres">
      <dgm:prSet presAssocID="{668AA652-9E5A-477B-A550-D8B1075D6452}" presName="childtext" presStyleLbl="solidFgAcc1" presStyleIdx="0" presStyleCnt="2">
        <dgm:presLayoutVars>
          <dgm:chMax/>
          <dgm:chPref val="0"/>
          <dgm:bulletEnabled val="1"/>
        </dgm:presLayoutVars>
      </dgm:prSet>
      <dgm:spPr/>
      <dgm:t>
        <a:bodyPr/>
        <a:lstStyle/>
        <a:p>
          <a:endParaRPr lang="en-US"/>
        </a:p>
      </dgm:t>
    </dgm:pt>
    <dgm:pt modelId="{7B57BE48-63A1-47A6-BF48-25F7D9C06F9C}" type="pres">
      <dgm:prSet presAssocID="{54A1CA05-9E07-4607-BF2A-F73A6C8D275F}" presName="sibTrans" presStyleCnt="0"/>
      <dgm:spPr/>
    </dgm:pt>
    <dgm:pt modelId="{B58CE8AA-B123-4EF2-B583-E4560AB59369}" type="pres">
      <dgm:prSet presAssocID="{47B4991C-9EEB-4E22-BD82-C7385C10B23B}" presName="parenttextcomposite" presStyleCnt="0"/>
      <dgm:spPr/>
    </dgm:pt>
    <dgm:pt modelId="{3B588B8B-8499-473D-8D85-766C7DE46142}" type="pres">
      <dgm:prSet presAssocID="{47B4991C-9EEB-4E22-BD82-C7385C10B23B}" presName="parenttext" presStyleLbl="revTx" presStyleIdx="1" presStyleCnt="2">
        <dgm:presLayoutVars>
          <dgm:chMax/>
          <dgm:chPref val="2"/>
          <dgm:bulletEnabled val="1"/>
        </dgm:presLayoutVars>
      </dgm:prSet>
      <dgm:spPr/>
      <dgm:t>
        <a:bodyPr/>
        <a:lstStyle/>
        <a:p>
          <a:endParaRPr lang="en-US"/>
        </a:p>
      </dgm:t>
    </dgm:pt>
    <dgm:pt modelId="{202C2058-3819-4011-941E-1882103C4417}" type="pres">
      <dgm:prSet presAssocID="{47B4991C-9EEB-4E22-BD82-C7385C10B23B}" presName="composite" presStyleCnt="0"/>
      <dgm:spPr/>
    </dgm:pt>
    <dgm:pt modelId="{1BC67D29-01D1-4B31-A510-C600DA779B83}" type="pres">
      <dgm:prSet presAssocID="{47B4991C-9EEB-4E22-BD82-C7385C10B23B}" presName="chevron1" presStyleLbl="alignNode1" presStyleIdx="7" presStyleCnt="14"/>
      <dgm:spPr/>
    </dgm:pt>
    <dgm:pt modelId="{5F4B2E83-0AD7-490C-9139-6E84ADF047C6}" type="pres">
      <dgm:prSet presAssocID="{47B4991C-9EEB-4E22-BD82-C7385C10B23B}" presName="chevron2" presStyleLbl="alignNode1" presStyleIdx="8" presStyleCnt="14"/>
      <dgm:spPr/>
    </dgm:pt>
    <dgm:pt modelId="{0ABE8A99-45C9-42EB-81D6-C496116EDC13}" type="pres">
      <dgm:prSet presAssocID="{47B4991C-9EEB-4E22-BD82-C7385C10B23B}" presName="chevron3" presStyleLbl="alignNode1" presStyleIdx="9" presStyleCnt="14"/>
      <dgm:spPr/>
    </dgm:pt>
    <dgm:pt modelId="{C5F0A323-1DFC-4D8F-A862-D55EFBE7F33A}" type="pres">
      <dgm:prSet presAssocID="{47B4991C-9EEB-4E22-BD82-C7385C10B23B}" presName="chevron4" presStyleLbl="alignNode1" presStyleIdx="10" presStyleCnt="14"/>
      <dgm:spPr/>
    </dgm:pt>
    <dgm:pt modelId="{7B89C3A4-49C2-4536-9BBB-3A4FA9E70365}" type="pres">
      <dgm:prSet presAssocID="{47B4991C-9EEB-4E22-BD82-C7385C10B23B}" presName="chevron5" presStyleLbl="alignNode1" presStyleIdx="11" presStyleCnt="14"/>
      <dgm:spPr/>
    </dgm:pt>
    <dgm:pt modelId="{CF719270-5E10-4793-840C-D24DF1575470}" type="pres">
      <dgm:prSet presAssocID="{47B4991C-9EEB-4E22-BD82-C7385C10B23B}" presName="chevron6" presStyleLbl="alignNode1" presStyleIdx="12" presStyleCnt="14"/>
      <dgm:spPr/>
    </dgm:pt>
    <dgm:pt modelId="{E3B5026C-696A-4F95-B6E7-56BA418B0523}" type="pres">
      <dgm:prSet presAssocID="{47B4991C-9EEB-4E22-BD82-C7385C10B23B}" presName="chevron7" presStyleLbl="alignNode1" presStyleIdx="13" presStyleCnt="14"/>
      <dgm:spPr/>
    </dgm:pt>
    <dgm:pt modelId="{C447715B-0CE2-4321-8A18-A996A5E1A6A2}" type="pres">
      <dgm:prSet presAssocID="{47B4991C-9EEB-4E22-BD82-C7385C10B23B}" presName="childtext" presStyleLbl="solidFgAcc1" presStyleIdx="1" presStyleCnt="2">
        <dgm:presLayoutVars>
          <dgm:chMax/>
          <dgm:chPref val="0"/>
          <dgm:bulletEnabled val="1"/>
        </dgm:presLayoutVars>
      </dgm:prSet>
      <dgm:spPr/>
      <dgm:t>
        <a:bodyPr/>
        <a:lstStyle/>
        <a:p>
          <a:endParaRPr lang="en-US"/>
        </a:p>
      </dgm:t>
    </dgm:pt>
  </dgm:ptLst>
  <dgm:cxnLst>
    <dgm:cxn modelId="{BE43AFE2-9272-4BB3-8BBC-49F321785980}" type="presOf" srcId="{668AA652-9E5A-477B-A550-D8B1075D6452}" destId="{46917A6E-6F96-4FA1-B6CE-B435A091B43F}" srcOrd="0" destOrd="0" presId="urn:microsoft.com/office/officeart/2008/layout/VerticalAccentList"/>
    <dgm:cxn modelId="{B65429D5-28A3-4E5D-B57A-9C2D60FD09D7}" type="presOf" srcId="{47B4991C-9EEB-4E22-BD82-C7385C10B23B}" destId="{3B588B8B-8499-473D-8D85-766C7DE46142}" srcOrd="0" destOrd="0" presId="urn:microsoft.com/office/officeart/2008/layout/VerticalAccentList"/>
    <dgm:cxn modelId="{7055815B-7CDF-44B5-9F73-100F0E09E8A0}" srcId="{668AA652-9E5A-477B-A550-D8B1075D6452}" destId="{9DC2D2AB-5EB4-44A9-913C-76A6B7A9A55C}" srcOrd="0" destOrd="0" parTransId="{4E259D23-C02D-4BA8-A14F-6DE059684AC5}" sibTransId="{F49F27FB-AD30-410D-9D6C-26CC083CAB86}"/>
    <dgm:cxn modelId="{F04F5CCF-098B-46C1-B227-C3D5A48A98F7}" type="presOf" srcId="{D6964F2F-DB46-421F-83E7-E271D81394FF}" destId="{2DC57D2E-BC83-4179-8C78-597C6A7D7022}" srcOrd="0" destOrd="0" presId="urn:microsoft.com/office/officeart/2008/layout/VerticalAccentList"/>
    <dgm:cxn modelId="{67CD7349-0ECD-4CB6-A626-CB8F7FFCFBF1}" srcId="{47B4991C-9EEB-4E22-BD82-C7385C10B23B}" destId="{04EAE33B-EAEE-4B6F-812D-EFCD92767523}" srcOrd="0" destOrd="0" parTransId="{3408B8A6-7D68-4EF5-B752-301ECE9CF1DE}" sibTransId="{20979F79-E79F-4367-829A-0C882D9D4B85}"/>
    <dgm:cxn modelId="{3312F5C2-CA8F-41EC-992C-5CEB4549AA2D}" srcId="{D6964F2F-DB46-421F-83E7-E271D81394FF}" destId="{668AA652-9E5A-477B-A550-D8B1075D6452}" srcOrd="0" destOrd="0" parTransId="{7B83084B-7472-4BC8-A1FF-02546AF66924}" sibTransId="{54A1CA05-9E07-4607-BF2A-F73A6C8D275F}"/>
    <dgm:cxn modelId="{A85CD2B1-A204-4C48-82BF-5CC5FC23D44F}" type="presOf" srcId="{04EAE33B-EAEE-4B6F-812D-EFCD92767523}" destId="{C447715B-0CE2-4321-8A18-A996A5E1A6A2}" srcOrd="0" destOrd="0" presId="urn:microsoft.com/office/officeart/2008/layout/VerticalAccentList"/>
    <dgm:cxn modelId="{F0CFD1D0-E753-4ABB-8FC1-68A876D3978D}" srcId="{D6964F2F-DB46-421F-83E7-E271D81394FF}" destId="{47B4991C-9EEB-4E22-BD82-C7385C10B23B}" srcOrd="1" destOrd="0" parTransId="{BFC97088-D0ED-4B23-9E40-A0402050FF2B}" sibTransId="{86071513-B22D-450A-80C0-7AD18D8B7F81}"/>
    <dgm:cxn modelId="{44664CC1-976D-4909-B57E-A42561BA9276}" type="presOf" srcId="{9DC2D2AB-5EB4-44A9-913C-76A6B7A9A55C}" destId="{D7DFA26F-7A80-486E-89AB-4C52A6CB134C}" srcOrd="0" destOrd="0" presId="urn:microsoft.com/office/officeart/2008/layout/VerticalAccentList"/>
    <dgm:cxn modelId="{AB860CFE-6076-4527-B05C-88642AA05DBB}" type="presParOf" srcId="{2DC57D2E-BC83-4179-8C78-597C6A7D7022}" destId="{96669F0A-A8D3-42F6-AF9A-49246F886D70}" srcOrd="0" destOrd="0" presId="urn:microsoft.com/office/officeart/2008/layout/VerticalAccentList"/>
    <dgm:cxn modelId="{320C3967-83D7-4722-B16A-3CED2E32C7C6}" type="presParOf" srcId="{96669F0A-A8D3-42F6-AF9A-49246F886D70}" destId="{46917A6E-6F96-4FA1-B6CE-B435A091B43F}" srcOrd="0" destOrd="0" presId="urn:microsoft.com/office/officeart/2008/layout/VerticalAccentList"/>
    <dgm:cxn modelId="{87BF3899-A9C0-4737-829E-7225869A4D90}" type="presParOf" srcId="{2DC57D2E-BC83-4179-8C78-597C6A7D7022}" destId="{1B9081AC-5DBA-442A-A14A-21BB12CE253E}" srcOrd="1" destOrd="0" presId="urn:microsoft.com/office/officeart/2008/layout/VerticalAccentList"/>
    <dgm:cxn modelId="{49EAEEE9-8357-4520-AD10-35F06438DB7A}" type="presParOf" srcId="{1B9081AC-5DBA-442A-A14A-21BB12CE253E}" destId="{757D11AC-BBA8-445B-94AB-1CC38CC652B2}" srcOrd="0" destOrd="0" presId="urn:microsoft.com/office/officeart/2008/layout/VerticalAccentList"/>
    <dgm:cxn modelId="{ADE8CC26-951B-4356-A2FF-FA790655FADA}" type="presParOf" srcId="{1B9081AC-5DBA-442A-A14A-21BB12CE253E}" destId="{697F445D-36B2-421A-94C8-6D80857CEB3C}" srcOrd="1" destOrd="0" presId="urn:microsoft.com/office/officeart/2008/layout/VerticalAccentList"/>
    <dgm:cxn modelId="{D10F56E6-E265-4D5B-86BF-7465975F67A1}" type="presParOf" srcId="{1B9081AC-5DBA-442A-A14A-21BB12CE253E}" destId="{98D3D9FF-FC92-4B74-BC51-971FC3A3D6AD}" srcOrd="2" destOrd="0" presId="urn:microsoft.com/office/officeart/2008/layout/VerticalAccentList"/>
    <dgm:cxn modelId="{AEEA28C1-10CE-4FF3-BB8C-D18E88F991A4}" type="presParOf" srcId="{1B9081AC-5DBA-442A-A14A-21BB12CE253E}" destId="{B71D33C0-A260-4225-AA4D-8EC142C16434}" srcOrd="3" destOrd="0" presId="urn:microsoft.com/office/officeart/2008/layout/VerticalAccentList"/>
    <dgm:cxn modelId="{40F20E65-3ADA-4EDA-957B-695EE13E1708}" type="presParOf" srcId="{1B9081AC-5DBA-442A-A14A-21BB12CE253E}" destId="{244BB8AB-5BF7-4A15-A83A-26BBB811EB7C}" srcOrd="4" destOrd="0" presId="urn:microsoft.com/office/officeart/2008/layout/VerticalAccentList"/>
    <dgm:cxn modelId="{F112F01A-7B8B-4754-A089-A6BDA36EB30B}" type="presParOf" srcId="{1B9081AC-5DBA-442A-A14A-21BB12CE253E}" destId="{2CBD3961-2AEE-4736-A8CE-10719CDBBE3F}" srcOrd="5" destOrd="0" presId="urn:microsoft.com/office/officeart/2008/layout/VerticalAccentList"/>
    <dgm:cxn modelId="{0606CDB0-9870-4C82-89AB-ADB094FAE952}" type="presParOf" srcId="{1B9081AC-5DBA-442A-A14A-21BB12CE253E}" destId="{862B9E64-4182-41C8-A531-D0C482111557}" srcOrd="6" destOrd="0" presId="urn:microsoft.com/office/officeart/2008/layout/VerticalAccentList"/>
    <dgm:cxn modelId="{611835D1-D2B3-4D3B-B277-6155E78FDE00}" type="presParOf" srcId="{1B9081AC-5DBA-442A-A14A-21BB12CE253E}" destId="{D7DFA26F-7A80-486E-89AB-4C52A6CB134C}" srcOrd="7" destOrd="0" presId="urn:microsoft.com/office/officeart/2008/layout/VerticalAccentList"/>
    <dgm:cxn modelId="{42D7E1C7-5E8A-49AB-9FD9-0DECEDE8AECE}" type="presParOf" srcId="{2DC57D2E-BC83-4179-8C78-597C6A7D7022}" destId="{7B57BE48-63A1-47A6-BF48-25F7D9C06F9C}" srcOrd="2" destOrd="0" presId="urn:microsoft.com/office/officeart/2008/layout/VerticalAccentList"/>
    <dgm:cxn modelId="{478DA00D-D199-4F2F-B18E-C5289DB5D5FE}" type="presParOf" srcId="{2DC57D2E-BC83-4179-8C78-597C6A7D7022}" destId="{B58CE8AA-B123-4EF2-B583-E4560AB59369}" srcOrd="3" destOrd="0" presId="urn:microsoft.com/office/officeart/2008/layout/VerticalAccentList"/>
    <dgm:cxn modelId="{5162D63C-47ED-420F-A1D2-7F34F18F2EA1}" type="presParOf" srcId="{B58CE8AA-B123-4EF2-B583-E4560AB59369}" destId="{3B588B8B-8499-473D-8D85-766C7DE46142}" srcOrd="0" destOrd="0" presId="urn:microsoft.com/office/officeart/2008/layout/VerticalAccentList"/>
    <dgm:cxn modelId="{4085CEED-4211-4C4F-91AF-17CD3AA6BF9B}" type="presParOf" srcId="{2DC57D2E-BC83-4179-8C78-597C6A7D7022}" destId="{202C2058-3819-4011-941E-1882103C4417}" srcOrd="4" destOrd="0" presId="urn:microsoft.com/office/officeart/2008/layout/VerticalAccentList"/>
    <dgm:cxn modelId="{D0D860C4-8B56-4487-A402-52B9DEFA9BC1}" type="presParOf" srcId="{202C2058-3819-4011-941E-1882103C4417}" destId="{1BC67D29-01D1-4B31-A510-C600DA779B83}" srcOrd="0" destOrd="0" presId="urn:microsoft.com/office/officeart/2008/layout/VerticalAccentList"/>
    <dgm:cxn modelId="{D8AC9BD0-7249-48CB-AF65-36501F2172FF}" type="presParOf" srcId="{202C2058-3819-4011-941E-1882103C4417}" destId="{5F4B2E83-0AD7-490C-9139-6E84ADF047C6}" srcOrd="1" destOrd="0" presId="urn:microsoft.com/office/officeart/2008/layout/VerticalAccentList"/>
    <dgm:cxn modelId="{D0C395AD-32AD-4F06-A56A-7D05230BDDA5}" type="presParOf" srcId="{202C2058-3819-4011-941E-1882103C4417}" destId="{0ABE8A99-45C9-42EB-81D6-C496116EDC13}" srcOrd="2" destOrd="0" presId="urn:microsoft.com/office/officeart/2008/layout/VerticalAccentList"/>
    <dgm:cxn modelId="{9C855B8B-6E12-4945-8DBC-866E5732786E}" type="presParOf" srcId="{202C2058-3819-4011-941E-1882103C4417}" destId="{C5F0A323-1DFC-4D8F-A862-D55EFBE7F33A}" srcOrd="3" destOrd="0" presId="urn:microsoft.com/office/officeart/2008/layout/VerticalAccentList"/>
    <dgm:cxn modelId="{011137BF-7E98-4141-A978-E9757AE64902}" type="presParOf" srcId="{202C2058-3819-4011-941E-1882103C4417}" destId="{7B89C3A4-49C2-4536-9BBB-3A4FA9E70365}" srcOrd="4" destOrd="0" presId="urn:microsoft.com/office/officeart/2008/layout/VerticalAccentList"/>
    <dgm:cxn modelId="{DB1B8C32-E0BF-4F48-835F-2BD69D8E6BB8}" type="presParOf" srcId="{202C2058-3819-4011-941E-1882103C4417}" destId="{CF719270-5E10-4793-840C-D24DF1575470}" srcOrd="5" destOrd="0" presId="urn:microsoft.com/office/officeart/2008/layout/VerticalAccentList"/>
    <dgm:cxn modelId="{98D6F9EA-1558-48DC-9539-3A3824A5F8F8}" type="presParOf" srcId="{202C2058-3819-4011-941E-1882103C4417}" destId="{E3B5026C-696A-4F95-B6E7-56BA418B0523}" srcOrd="6" destOrd="0" presId="urn:microsoft.com/office/officeart/2008/layout/VerticalAccentList"/>
    <dgm:cxn modelId="{E6A10C0A-8D4D-4718-98AA-389B6A49AB43}" type="presParOf" srcId="{202C2058-3819-4011-941E-1882103C4417}" destId="{C447715B-0CE2-4321-8A18-A996A5E1A6A2}"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C9DBA955-ACFC-477C-B94E-090CB4BF37E4}"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en-US"/>
        </a:p>
      </dgm:t>
    </dgm:pt>
    <dgm:pt modelId="{F89FBDAE-B6F9-4E18-AE3D-E90233E6595C}">
      <dgm:prSet phldrT="[Text]" custT="1"/>
      <dgm:spPr/>
      <dgm:t>
        <a:bodyPr/>
        <a:lstStyle/>
        <a:p>
          <a:r>
            <a:rPr lang="en" sz="2000" b="1" smtClean="0">
              <a:solidFill>
                <a:srgbClr val="FF0000"/>
              </a:solidFill>
            </a:rPr>
            <a:t>Hydronephrosis</a:t>
          </a:r>
          <a:r>
            <a:rPr lang="en" sz="2000" smtClean="0"/>
            <a:t>, </a:t>
          </a:r>
          <a:r>
            <a:rPr lang="en" sz="2000" dirty="0" smtClean="0"/>
            <a:t>dilatation of the calyces and pelvis of the kidney proximal to the obstruction </a:t>
          </a:r>
          <a:r>
            <a:rPr lang="en" sz="2000" smtClean="0"/>
            <a:t>; </a:t>
          </a:r>
          <a:r>
            <a:rPr lang="en" sz="2000" b="1" smtClean="0">
              <a:solidFill>
                <a:srgbClr val="FF0000"/>
              </a:solidFill>
            </a:rPr>
            <a:t>Opstructive uropathy</a:t>
          </a:r>
          <a:r>
            <a:rPr lang="en" sz="2000" b="1" u="none" smtClean="0">
              <a:solidFill>
                <a:srgbClr val="FF0000"/>
              </a:solidFill>
            </a:rPr>
            <a:t>, </a:t>
          </a:r>
          <a:r>
            <a:rPr lang="en" sz="2000" dirty="0" smtClean="0"/>
            <a:t>the presence of an obstruction in the outflow of urine </a:t>
          </a:r>
          <a:r>
            <a:rPr lang="en" sz="2000" u="sng" dirty="0" smtClean="0"/>
            <a:t>with or without damage to the </a:t>
          </a:r>
          <a:r>
            <a:rPr lang="en" sz="2000" u="sng" smtClean="0"/>
            <a:t>renal parenchyma, </a:t>
          </a:r>
          <a:r>
            <a:rPr lang="en" sz="2000" u="sng" dirty="0" smtClean="0"/>
            <a:t>localized from the renal pelvis to </a:t>
          </a:r>
          <a:r>
            <a:rPr lang="en" sz="2000" u="sng" smtClean="0"/>
            <a:t>the urethra; </a:t>
          </a:r>
          <a:r>
            <a:rPr lang="en" sz="2000" b="1" dirty="0" smtClean="0">
              <a:solidFill>
                <a:srgbClr val="FF0000"/>
              </a:solidFill>
            </a:rPr>
            <a:t>Obstructive nephropathy </a:t>
          </a:r>
          <a:r>
            <a:rPr lang="en" sz="2000" b="1" u="sng" dirty="0" smtClean="0">
              <a:solidFill>
                <a:srgbClr val="FF0000"/>
              </a:solidFill>
            </a:rPr>
            <a:t>,</a:t>
          </a:r>
          <a:r>
            <a:rPr lang="en" sz="2000" dirty="0" smtClean="0">
              <a:solidFill>
                <a:srgbClr val="FF0000"/>
              </a:solidFill>
            </a:rPr>
            <a:t> </a:t>
          </a:r>
          <a:r>
            <a:rPr lang="en" sz="2000" u="sng" dirty="0" smtClean="0"/>
            <a:t>any disorder of kidney function or structure caused by urinary tract obstruction</a:t>
          </a:r>
          <a:endParaRPr lang="en-US" sz="2000" dirty="0"/>
        </a:p>
      </dgm:t>
    </dgm:pt>
    <dgm:pt modelId="{57180512-3EA5-4212-8F8B-8A4F0CA35E39}" type="parTrans" cxnId="{3626F746-68CA-42A8-88E7-02385ED78EFD}">
      <dgm:prSet/>
      <dgm:spPr/>
      <dgm:t>
        <a:bodyPr/>
        <a:lstStyle/>
        <a:p>
          <a:endParaRPr lang="en-US"/>
        </a:p>
      </dgm:t>
    </dgm:pt>
    <dgm:pt modelId="{3E787008-464C-4675-9FB0-3C98869401D1}" type="sibTrans" cxnId="{3626F746-68CA-42A8-88E7-02385ED78EFD}">
      <dgm:prSet/>
      <dgm:spPr/>
      <dgm:t>
        <a:bodyPr/>
        <a:lstStyle/>
        <a:p>
          <a:endParaRPr lang="en-US"/>
        </a:p>
      </dgm:t>
    </dgm:pt>
    <dgm:pt modelId="{BFCC2BEA-EEC2-4955-84DE-375C56F0C9FF}" type="pres">
      <dgm:prSet presAssocID="{C9DBA955-ACFC-477C-B94E-090CB4BF37E4}" presName="Name0" presStyleCnt="0">
        <dgm:presLayoutVars>
          <dgm:chMax/>
          <dgm:chPref/>
          <dgm:dir/>
        </dgm:presLayoutVars>
      </dgm:prSet>
      <dgm:spPr/>
      <dgm:t>
        <a:bodyPr/>
        <a:lstStyle/>
        <a:p>
          <a:endParaRPr lang="en-US"/>
        </a:p>
      </dgm:t>
    </dgm:pt>
    <dgm:pt modelId="{5FF12B5B-7347-4528-9656-679524F0D81B}" type="pres">
      <dgm:prSet presAssocID="{F89FBDAE-B6F9-4E18-AE3D-E90233E6595C}" presName="composite" presStyleCnt="0">
        <dgm:presLayoutVars>
          <dgm:chMax/>
          <dgm:chPref/>
        </dgm:presLayoutVars>
      </dgm:prSet>
      <dgm:spPr/>
    </dgm:pt>
    <dgm:pt modelId="{3647CBC3-4BFB-4BB3-9631-773B8AE5A868}" type="pres">
      <dgm:prSet presAssocID="{F89FBDAE-B6F9-4E18-AE3D-E90233E6595C}" presName="Image" presStyleLbl="bgImgPlace1" presStyleIdx="0" presStyleCnt="1"/>
      <dgm:spPr>
        <a:blipFill rotWithShape="1">
          <a:blip xmlns:r="http://schemas.openxmlformats.org/officeDocument/2006/relationships" r:embed="rId1"/>
          <a:stretch>
            <a:fillRect/>
          </a:stretch>
        </a:blipFill>
      </dgm:spPr>
    </dgm:pt>
    <dgm:pt modelId="{5D591612-8B7F-4047-B9F7-07E8BF27283B}" type="pres">
      <dgm:prSet presAssocID="{F89FBDAE-B6F9-4E18-AE3D-E90233E6595C}" presName="ParentText" presStyleLbl="revTx" presStyleIdx="0" presStyleCnt="1" custScaleX="125198" custScaleY="166256" custLinFactNeighborX="23239" custLinFactNeighborY="-31173">
        <dgm:presLayoutVars>
          <dgm:chMax val="0"/>
          <dgm:chPref val="0"/>
          <dgm:bulletEnabled val="1"/>
        </dgm:presLayoutVars>
      </dgm:prSet>
      <dgm:spPr/>
      <dgm:t>
        <a:bodyPr/>
        <a:lstStyle/>
        <a:p>
          <a:endParaRPr lang="en-US"/>
        </a:p>
      </dgm:t>
    </dgm:pt>
    <dgm:pt modelId="{F64E646B-3760-41ED-A5C5-5D2163D59C66}" type="pres">
      <dgm:prSet presAssocID="{F89FBDAE-B6F9-4E18-AE3D-E90233E6595C}" presName="tlFrame" presStyleLbl="node1" presStyleIdx="0" presStyleCnt="4" custLinFactY="-58402" custLinFactNeighborX="11662" custLinFactNeighborY="-100000"/>
      <dgm:spPr/>
    </dgm:pt>
    <dgm:pt modelId="{7B27F749-4969-4BA6-A0FC-AC860E085C01}" type="pres">
      <dgm:prSet presAssocID="{F89FBDAE-B6F9-4E18-AE3D-E90233E6595C}" presName="trFrame" presStyleLbl="node1" presStyleIdx="1" presStyleCnt="4" custLinFactX="66374" custLinFactY="-58677" custLinFactNeighborX="100000" custLinFactNeighborY="-100000"/>
      <dgm:spPr/>
    </dgm:pt>
    <dgm:pt modelId="{1CDA1ED2-F4E6-4038-B8E9-0C4FFCC233E8}" type="pres">
      <dgm:prSet presAssocID="{F89FBDAE-B6F9-4E18-AE3D-E90233E6595C}" presName="blFrame" presStyleLbl="node1" presStyleIdx="2" presStyleCnt="4" custLinFactNeighborX="8802"/>
      <dgm:spPr/>
    </dgm:pt>
    <dgm:pt modelId="{8531A7E7-0455-42C6-9455-B9849226B3B2}" type="pres">
      <dgm:prSet presAssocID="{F89FBDAE-B6F9-4E18-AE3D-E90233E6595C}" presName="brFrame" presStyleLbl="node1" presStyleIdx="3" presStyleCnt="4" custScaleY="121653" custLinFactX="78111" custLinFactNeighborX="100000" custLinFactNeighborY="-14525"/>
      <dgm:spPr/>
    </dgm:pt>
  </dgm:ptLst>
  <dgm:cxnLst>
    <dgm:cxn modelId="{6CC13364-9B18-4D86-96F1-3F20F50AB53F}" type="presOf" srcId="{F89FBDAE-B6F9-4E18-AE3D-E90233E6595C}" destId="{5D591612-8B7F-4047-B9F7-07E8BF27283B}" srcOrd="0" destOrd="0" presId="urn:microsoft.com/office/officeart/2009/3/layout/FramedTextPicture"/>
    <dgm:cxn modelId="{3626F746-68CA-42A8-88E7-02385ED78EFD}" srcId="{C9DBA955-ACFC-477C-B94E-090CB4BF37E4}" destId="{F89FBDAE-B6F9-4E18-AE3D-E90233E6595C}" srcOrd="0" destOrd="0" parTransId="{57180512-3EA5-4212-8F8B-8A4F0CA35E39}" sibTransId="{3E787008-464C-4675-9FB0-3C98869401D1}"/>
    <dgm:cxn modelId="{A7CD4824-A76F-4256-AD38-EF669A3353DE}" type="presOf" srcId="{C9DBA955-ACFC-477C-B94E-090CB4BF37E4}" destId="{BFCC2BEA-EEC2-4955-84DE-375C56F0C9FF}" srcOrd="0" destOrd="0" presId="urn:microsoft.com/office/officeart/2009/3/layout/FramedTextPicture"/>
    <dgm:cxn modelId="{A45FDCB7-E7F6-4710-8FC9-A35413B3D298}" type="presParOf" srcId="{BFCC2BEA-EEC2-4955-84DE-375C56F0C9FF}" destId="{5FF12B5B-7347-4528-9656-679524F0D81B}" srcOrd="0" destOrd="0" presId="urn:microsoft.com/office/officeart/2009/3/layout/FramedTextPicture"/>
    <dgm:cxn modelId="{D23793CF-1E98-4D5B-95B0-CF023228078B}" type="presParOf" srcId="{5FF12B5B-7347-4528-9656-679524F0D81B}" destId="{3647CBC3-4BFB-4BB3-9631-773B8AE5A868}" srcOrd="0" destOrd="0" presId="urn:microsoft.com/office/officeart/2009/3/layout/FramedTextPicture"/>
    <dgm:cxn modelId="{52AC2293-DBFE-4720-9F85-CDE43E55B713}" type="presParOf" srcId="{5FF12B5B-7347-4528-9656-679524F0D81B}" destId="{5D591612-8B7F-4047-B9F7-07E8BF27283B}" srcOrd="1" destOrd="0" presId="urn:microsoft.com/office/officeart/2009/3/layout/FramedTextPicture"/>
    <dgm:cxn modelId="{C0296B53-A192-44E2-AB2F-8A2D7DB80E00}" type="presParOf" srcId="{5FF12B5B-7347-4528-9656-679524F0D81B}" destId="{F64E646B-3760-41ED-A5C5-5D2163D59C66}" srcOrd="2" destOrd="0" presId="urn:microsoft.com/office/officeart/2009/3/layout/FramedTextPicture"/>
    <dgm:cxn modelId="{29C809D6-07F4-45C2-B986-D73432E8AD7D}" type="presParOf" srcId="{5FF12B5B-7347-4528-9656-679524F0D81B}" destId="{7B27F749-4969-4BA6-A0FC-AC860E085C01}" srcOrd="3" destOrd="0" presId="urn:microsoft.com/office/officeart/2009/3/layout/FramedTextPicture"/>
    <dgm:cxn modelId="{BE8DDCE2-DD4C-4E7B-BFB1-7F84C7915C1A}" type="presParOf" srcId="{5FF12B5B-7347-4528-9656-679524F0D81B}" destId="{1CDA1ED2-F4E6-4038-B8E9-0C4FFCC233E8}" srcOrd="4" destOrd="0" presId="urn:microsoft.com/office/officeart/2009/3/layout/FramedTextPicture"/>
    <dgm:cxn modelId="{FDD869C2-4F39-4AD5-8990-A54F1A6354D7}" type="presParOf" srcId="{5FF12B5B-7347-4528-9656-679524F0D81B}" destId="{8531A7E7-0455-42C6-9455-B9849226B3B2}"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D6964F2F-DB46-421F-83E7-E271D81394FF}" type="doc">
      <dgm:prSet loTypeId="urn:microsoft.com/office/officeart/2008/layout/VerticalAccentList" loCatId="list" qsTypeId="urn:microsoft.com/office/officeart/2005/8/quickstyle/simple1" qsCatId="simple" csTypeId="urn:microsoft.com/office/officeart/2005/8/colors/accent1_2" csCatId="accent1" phldr="1"/>
      <dgm:spPr/>
      <dgm:t>
        <a:bodyPr/>
        <a:lstStyle/>
        <a:p>
          <a:endParaRPr lang="en-US"/>
        </a:p>
      </dgm:t>
    </dgm:pt>
    <dgm:pt modelId="{668AA652-9E5A-477B-A550-D8B1075D6452}">
      <dgm:prSet phldrT="[Text]"/>
      <dgm:spPr/>
      <dgm:t>
        <a:bodyPr/>
        <a:lstStyle/>
        <a:p>
          <a:r>
            <a:rPr lang="en" smtClean="0">
              <a:solidFill>
                <a:srgbClr val="0070C0"/>
              </a:solidFill>
            </a:rPr>
            <a:t>Clinical picture </a:t>
          </a:r>
          <a:endParaRPr lang="en-US" dirty="0">
            <a:solidFill>
              <a:srgbClr val="0070C0"/>
            </a:solidFill>
          </a:endParaRPr>
        </a:p>
      </dgm:t>
    </dgm:pt>
    <dgm:pt modelId="{7B83084B-7472-4BC8-A1FF-02546AF66924}" type="parTrans" cxnId="{3312F5C2-CA8F-41EC-992C-5CEB4549AA2D}">
      <dgm:prSet/>
      <dgm:spPr/>
      <dgm:t>
        <a:bodyPr/>
        <a:lstStyle/>
        <a:p>
          <a:endParaRPr lang="en-US"/>
        </a:p>
      </dgm:t>
    </dgm:pt>
    <dgm:pt modelId="{54A1CA05-9E07-4607-BF2A-F73A6C8D275F}" type="sibTrans" cxnId="{3312F5C2-CA8F-41EC-992C-5CEB4549AA2D}">
      <dgm:prSet/>
      <dgm:spPr/>
      <dgm:t>
        <a:bodyPr/>
        <a:lstStyle/>
        <a:p>
          <a:endParaRPr lang="en-US"/>
        </a:p>
      </dgm:t>
    </dgm:pt>
    <dgm:pt modelId="{9DC2D2AB-5EB4-44A9-913C-76A6B7A9A55C}">
      <dgm:prSet phldrT="[Text]" custT="1"/>
      <dgm:spPr/>
      <dgm:t>
        <a:bodyPr/>
        <a:lstStyle/>
        <a:p>
          <a:pPr>
            <a:spcAft>
              <a:spcPts val="0"/>
            </a:spcAft>
          </a:pPr>
          <a:r>
            <a:rPr lang="en" sz="1800" smtClean="0"/>
            <a:t>P</a:t>
          </a:r>
          <a:r>
            <a:rPr lang="en-US" sz="1800" smtClean="0"/>
            <a:t>a</a:t>
          </a:r>
          <a:r>
            <a:rPr lang="en" sz="1800" smtClean="0"/>
            <a:t>in (stone, coagulum, papilla necrosis)</a:t>
          </a:r>
          <a:endParaRPr lang="en-US" sz="1800" dirty="0"/>
        </a:p>
      </dgm:t>
    </dgm:pt>
    <dgm:pt modelId="{4E259D23-C02D-4BA8-A14F-6DE059684AC5}" type="parTrans" cxnId="{7055815B-7CDF-44B5-9F73-100F0E09E8A0}">
      <dgm:prSet/>
      <dgm:spPr/>
      <dgm:t>
        <a:bodyPr/>
        <a:lstStyle/>
        <a:p>
          <a:endParaRPr lang="en-US"/>
        </a:p>
      </dgm:t>
    </dgm:pt>
    <dgm:pt modelId="{F49F27FB-AD30-410D-9D6C-26CC083CAB86}" type="sibTrans" cxnId="{7055815B-7CDF-44B5-9F73-100F0E09E8A0}">
      <dgm:prSet/>
      <dgm:spPr/>
      <dgm:t>
        <a:bodyPr/>
        <a:lstStyle/>
        <a:p>
          <a:endParaRPr lang="en-US"/>
        </a:p>
      </dgm:t>
    </dgm:pt>
    <dgm:pt modelId="{47B4991C-9EEB-4E22-BD82-C7385C10B23B}">
      <dgm:prSet phldrT="[Text]"/>
      <dgm:spPr/>
      <dgm:t>
        <a:bodyPr/>
        <a:lstStyle/>
        <a:p>
          <a:r>
            <a:rPr lang="en" dirty="0" smtClean="0">
              <a:solidFill>
                <a:srgbClr val="0070C0"/>
              </a:solidFill>
            </a:rPr>
            <a:t>Diagnosis</a:t>
          </a:r>
          <a:endParaRPr lang="en-US" dirty="0">
            <a:solidFill>
              <a:srgbClr val="0070C0"/>
            </a:solidFill>
          </a:endParaRPr>
        </a:p>
      </dgm:t>
    </dgm:pt>
    <dgm:pt modelId="{BFC97088-D0ED-4B23-9E40-A0402050FF2B}" type="parTrans" cxnId="{F0CFD1D0-E753-4ABB-8FC1-68A876D3978D}">
      <dgm:prSet/>
      <dgm:spPr/>
      <dgm:t>
        <a:bodyPr/>
        <a:lstStyle/>
        <a:p>
          <a:endParaRPr lang="en-US"/>
        </a:p>
      </dgm:t>
    </dgm:pt>
    <dgm:pt modelId="{86071513-B22D-450A-80C0-7AD18D8B7F81}" type="sibTrans" cxnId="{F0CFD1D0-E753-4ABB-8FC1-68A876D3978D}">
      <dgm:prSet/>
      <dgm:spPr/>
      <dgm:t>
        <a:bodyPr/>
        <a:lstStyle/>
        <a:p>
          <a:endParaRPr lang="en-US"/>
        </a:p>
      </dgm:t>
    </dgm:pt>
    <dgm:pt modelId="{04EAE33B-EAEE-4B6F-812D-EFCD92767523}">
      <dgm:prSet phldrT="[Text]"/>
      <dgm:spPr/>
      <dgm:t>
        <a:bodyPr/>
        <a:lstStyle/>
        <a:p>
          <a:pPr>
            <a:spcAft>
              <a:spcPts val="0"/>
            </a:spcAft>
          </a:pPr>
          <a:r>
            <a:rPr lang="en" dirty="0" smtClean="0"/>
            <a:t>A description of the type and duration of </a:t>
          </a:r>
          <a:r>
            <a:rPr lang="en" smtClean="0"/>
            <a:t>symptoms (pain </a:t>
          </a:r>
          <a:r>
            <a:rPr lang="en" dirty="0" smtClean="0"/>
            <a:t>,...)</a:t>
          </a:r>
          <a:endParaRPr lang="en-US" dirty="0"/>
        </a:p>
      </dgm:t>
    </dgm:pt>
    <dgm:pt modelId="{3408B8A6-7D68-4EF5-B752-301ECE9CF1DE}" type="parTrans" cxnId="{67CD7349-0ECD-4CB6-A626-CB8F7FFCFBF1}">
      <dgm:prSet/>
      <dgm:spPr/>
      <dgm:t>
        <a:bodyPr/>
        <a:lstStyle/>
        <a:p>
          <a:endParaRPr lang="en-US"/>
        </a:p>
      </dgm:t>
    </dgm:pt>
    <dgm:pt modelId="{20979F79-E79F-4367-829A-0C882D9D4B85}" type="sibTrans" cxnId="{67CD7349-0ECD-4CB6-A626-CB8F7FFCFBF1}">
      <dgm:prSet/>
      <dgm:spPr/>
      <dgm:t>
        <a:bodyPr/>
        <a:lstStyle/>
        <a:p>
          <a:endParaRPr lang="en-US"/>
        </a:p>
      </dgm:t>
    </dgm:pt>
    <dgm:pt modelId="{12A56814-2D40-4D5C-8794-F771D65DAFA7}">
      <dgm:prSet/>
      <dgm:spPr/>
      <dgm:t>
        <a:bodyPr/>
        <a:lstStyle/>
        <a:p>
          <a:pPr>
            <a:spcAft>
              <a:spcPts val="0"/>
            </a:spcAft>
          </a:pPr>
          <a:r>
            <a:rPr lang="en" smtClean="0"/>
            <a:t>A decrease in volume is recognized by dry mucous membranes, absence of sweating and changes    </a:t>
          </a:r>
        </a:p>
        <a:p>
          <a:pPr>
            <a:spcAft>
              <a:spcPts val="0"/>
            </a:spcAft>
          </a:pPr>
          <a:r>
            <a:rPr lang="en" smtClean="0"/>
            <a:t>    in arterial pressure and pulse (orthostatic hypotension).</a:t>
          </a:r>
          <a:endParaRPr lang="sr-Latn-CS" dirty="0" smtClean="0"/>
        </a:p>
      </dgm:t>
    </dgm:pt>
    <dgm:pt modelId="{78460F26-7FCC-4754-8448-7A99817240AA}" type="parTrans" cxnId="{BD58241D-0E6A-4F46-96AB-83BA847C23D8}">
      <dgm:prSet/>
      <dgm:spPr/>
      <dgm:t>
        <a:bodyPr/>
        <a:lstStyle/>
        <a:p>
          <a:endParaRPr lang="en-US"/>
        </a:p>
      </dgm:t>
    </dgm:pt>
    <dgm:pt modelId="{D85C48CE-6ABF-463C-87FE-A1257349F252}" type="sibTrans" cxnId="{BD58241D-0E6A-4F46-96AB-83BA847C23D8}">
      <dgm:prSet/>
      <dgm:spPr/>
      <dgm:t>
        <a:bodyPr/>
        <a:lstStyle/>
        <a:p>
          <a:endParaRPr lang="en-US"/>
        </a:p>
      </dgm:t>
    </dgm:pt>
    <dgm:pt modelId="{4D96D4E8-F8A6-4C3E-8C7D-467B32D09CC0}">
      <dgm:prSet/>
      <dgm:spPr/>
      <dgm:t>
        <a:bodyPr/>
        <a:lstStyle/>
        <a:p>
          <a:pPr>
            <a:spcAft>
              <a:spcPts val="0"/>
            </a:spcAft>
          </a:pPr>
          <a:r>
            <a:rPr lang="en" smtClean="0"/>
            <a:t>Enlarged kidneys and bladder.</a:t>
          </a:r>
          <a:endParaRPr lang="sr-Latn-CS" dirty="0" smtClean="0"/>
        </a:p>
      </dgm:t>
    </dgm:pt>
    <dgm:pt modelId="{DCC39644-49B1-405A-9B0C-7B62B9BD2882}" type="parTrans" cxnId="{39E116A0-F320-47F5-815B-8CA713F6C967}">
      <dgm:prSet/>
      <dgm:spPr/>
      <dgm:t>
        <a:bodyPr/>
        <a:lstStyle/>
        <a:p>
          <a:endParaRPr lang="en-US"/>
        </a:p>
      </dgm:t>
    </dgm:pt>
    <dgm:pt modelId="{D6464269-833C-4689-B00C-182E35077174}" type="sibTrans" cxnId="{39E116A0-F320-47F5-815B-8CA713F6C967}">
      <dgm:prSet/>
      <dgm:spPr/>
      <dgm:t>
        <a:bodyPr/>
        <a:lstStyle/>
        <a:p>
          <a:endParaRPr lang="en-US"/>
        </a:p>
      </dgm:t>
    </dgm:pt>
    <dgm:pt modelId="{189FB00E-5B66-4028-8F9E-624E534A21A0}">
      <dgm:prSet/>
      <dgm:spPr/>
      <dgm:t>
        <a:bodyPr/>
        <a:lstStyle/>
        <a:p>
          <a:pPr>
            <a:spcAft>
              <a:spcPts val="0"/>
            </a:spcAft>
          </a:pPr>
          <a:r>
            <a:rPr lang="en" smtClean="0"/>
            <a:t>The signes of CKD (</a:t>
          </a:r>
          <a:r>
            <a:rPr lang="en" dirty="0" smtClean="0"/>
            <a:t>pallor, drowsiness, neuromuscular weakness or pericardial friction)</a:t>
          </a:r>
        </a:p>
      </dgm:t>
    </dgm:pt>
    <dgm:pt modelId="{8C0A16A1-F258-4B31-8923-FA79397B8A66}" type="parTrans" cxnId="{92156148-4DA5-4030-A06A-56C570F87406}">
      <dgm:prSet/>
      <dgm:spPr/>
      <dgm:t>
        <a:bodyPr/>
        <a:lstStyle/>
        <a:p>
          <a:endParaRPr lang="en-US"/>
        </a:p>
      </dgm:t>
    </dgm:pt>
    <dgm:pt modelId="{22F8B99E-F971-4F3E-A89C-34D69E235F4F}" type="sibTrans" cxnId="{92156148-4DA5-4030-A06A-56C570F87406}">
      <dgm:prSet/>
      <dgm:spPr/>
      <dgm:t>
        <a:bodyPr/>
        <a:lstStyle/>
        <a:p>
          <a:endParaRPr lang="en-US"/>
        </a:p>
      </dgm:t>
    </dgm:pt>
    <dgm:pt modelId="{C9485DDF-7369-4D5D-9F8D-CED8CEF87F51}">
      <dgm:prSet custT="1"/>
      <dgm:spPr/>
      <dgm:t>
        <a:bodyPr/>
        <a:lstStyle/>
        <a:p>
          <a:pPr>
            <a:spcAft>
              <a:spcPts val="0"/>
            </a:spcAft>
          </a:pPr>
          <a:r>
            <a:rPr lang="en" sz="1800" smtClean="0"/>
            <a:t>Poliuria that can turn into oliguria or anuria</a:t>
          </a:r>
          <a:endParaRPr lang="sr-Latn-CS" sz="1800" dirty="0" smtClean="0"/>
        </a:p>
      </dgm:t>
    </dgm:pt>
    <dgm:pt modelId="{E5B5D11F-BD4B-4A49-BBBD-E086CFA5B63D}" type="parTrans" cxnId="{FB2B381B-92B6-4C4C-A59E-7F6E344B8A81}">
      <dgm:prSet/>
      <dgm:spPr/>
      <dgm:t>
        <a:bodyPr/>
        <a:lstStyle/>
        <a:p>
          <a:endParaRPr lang="en-US"/>
        </a:p>
      </dgm:t>
    </dgm:pt>
    <dgm:pt modelId="{28983D20-AD01-43F2-AC3B-E24511BE1B7C}" type="sibTrans" cxnId="{FB2B381B-92B6-4C4C-A59E-7F6E344B8A81}">
      <dgm:prSet/>
      <dgm:spPr/>
      <dgm:t>
        <a:bodyPr/>
        <a:lstStyle/>
        <a:p>
          <a:endParaRPr lang="en-US"/>
        </a:p>
      </dgm:t>
    </dgm:pt>
    <dgm:pt modelId="{C3DB806C-DC5C-463B-97B7-1B87DAB06152}">
      <dgm:prSet custT="1"/>
      <dgm:spPr/>
      <dgm:t>
        <a:bodyPr/>
        <a:lstStyle/>
        <a:p>
          <a:pPr>
            <a:spcAft>
              <a:spcPts val="0"/>
            </a:spcAft>
          </a:pPr>
          <a:r>
            <a:rPr lang="en" sz="1800" smtClean="0"/>
            <a:t> Enuresis</a:t>
          </a:r>
          <a:r>
            <a:rPr lang="en" sz="1800" dirty="0" smtClean="0"/>
            <a:t>, nocturia, infections, reduced stream of urination, insufficient emptying of urine</a:t>
          </a:r>
        </a:p>
      </dgm:t>
    </dgm:pt>
    <dgm:pt modelId="{2C7E897F-0C8A-4E1A-B11D-A3F44CA840D6}" type="parTrans" cxnId="{FCF79DC2-7C06-4097-91C7-04972001FB13}">
      <dgm:prSet/>
      <dgm:spPr/>
      <dgm:t>
        <a:bodyPr/>
        <a:lstStyle/>
        <a:p>
          <a:endParaRPr lang="en-US"/>
        </a:p>
      </dgm:t>
    </dgm:pt>
    <dgm:pt modelId="{687F5847-8674-4C0F-AB24-F4A016F65943}" type="sibTrans" cxnId="{FCF79DC2-7C06-4097-91C7-04972001FB13}">
      <dgm:prSet/>
      <dgm:spPr/>
      <dgm:t>
        <a:bodyPr/>
        <a:lstStyle/>
        <a:p>
          <a:endParaRPr lang="en-US"/>
        </a:p>
      </dgm:t>
    </dgm:pt>
    <dgm:pt modelId="{F3D63E72-D331-4A7B-9212-798E205C4060}">
      <dgm:prSet custT="1"/>
      <dgm:spPr/>
      <dgm:t>
        <a:bodyPr/>
        <a:lstStyle/>
        <a:p>
          <a:pPr>
            <a:spcAft>
              <a:spcPts val="0"/>
            </a:spcAft>
          </a:pPr>
          <a:r>
            <a:rPr lang="en" sz="1800" smtClean="0"/>
            <a:t>Hematuria, HTA, palpable masses, ITU, azotemia</a:t>
          </a:r>
          <a:endParaRPr lang="sr-Latn-CS" sz="1800" dirty="0" smtClean="0"/>
        </a:p>
      </dgm:t>
    </dgm:pt>
    <dgm:pt modelId="{DC60BD2C-F306-49C2-BCD7-4D58F77DCF26}" type="parTrans" cxnId="{DB6C0BCF-0DEC-4FE4-B976-F3BFCC0336A0}">
      <dgm:prSet/>
      <dgm:spPr/>
      <dgm:t>
        <a:bodyPr/>
        <a:lstStyle/>
        <a:p>
          <a:endParaRPr lang="en-US"/>
        </a:p>
      </dgm:t>
    </dgm:pt>
    <dgm:pt modelId="{C9FB3F4C-9F29-4EB6-ABCF-E0E06AB0AAC3}" type="sibTrans" cxnId="{DB6C0BCF-0DEC-4FE4-B976-F3BFCC0336A0}">
      <dgm:prSet/>
      <dgm:spPr/>
      <dgm:t>
        <a:bodyPr/>
        <a:lstStyle/>
        <a:p>
          <a:endParaRPr lang="en-US"/>
        </a:p>
      </dgm:t>
    </dgm:pt>
    <dgm:pt modelId="{D76E3971-CFA0-4C45-9860-42A493FCD814}">
      <dgm:prSet custT="1"/>
      <dgm:spPr/>
      <dgm:t>
        <a:bodyPr/>
        <a:lstStyle/>
        <a:p>
          <a:pPr>
            <a:spcAft>
              <a:spcPts val="0"/>
            </a:spcAft>
          </a:pPr>
          <a:r>
            <a:rPr lang="en" sz="1800" smtClean="0"/>
            <a:t>Dysuria, </a:t>
          </a:r>
          <a:r>
            <a:rPr lang="en" sz="1800" dirty="0" smtClean="0"/>
            <a:t>frequent urination and the need to urinate urgently (as a result of a lower urinary tract infection)</a:t>
          </a:r>
          <a:endParaRPr lang="en-US" sz="1800" dirty="0"/>
        </a:p>
      </dgm:t>
    </dgm:pt>
    <dgm:pt modelId="{3A3A738D-2CD8-4BE8-A8A3-A288DD278412}" type="parTrans" cxnId="{3F8786DD-CBBD-41A9-A084-1FCFFE24F8DB}">
      <dgm:prSet/>
      <dgm:spPr/>
      <dgm:t>
        <a:bodyPr/>
        <a:lstStyle/>
        <a:p>
          <a:endParaRPr lang="en-US"/>
        </a:p>
      </dgm:t>
    </dgm:pt>
    <dgm:pt modelId="{6E4480C2-7629-4658-B948-1F4BD1ED9797}" type="sibTrans" cxnId="{3F8786DD-CBBD-41A9-A084-1FCFFE24F8DB}">
      <dgm:prSet/>
      <dgm:spPr/>
      <dgm:t>
        <a:bodyPr/>
        <a:lstStyle/>
        <a:p>
          <a:endParaRPr lang="en-US"/>
        </a:p>
      </dgm:t>
    </dgm:pt>
    <dgm:pt modelId="{2DC57D2E-BC83-4179-8C78-597C6A7D7022}" type="pres">
      <dgm:prSet presAssocID="{D6964F2F-DB46-421F-83E7-E271D81394FF}" presName="Name0" presStyleCnt="0">
        <dgm:presLayoutVars>
          <dgm:chMax/>
          <dgm:chPref/>
          <dgm:dir/>
        </dgm:presLayoutVars>
      </dgm:prSet>
      <dgm:spPr/>
      <dgm:t>
        <a:bodyPr/>
        <a:lstStyle/>
        <a:p>
          <a:endParaRPr lang="en-US"/>
        </a:p>
      </dgm:t>
    </dgm:pt>
    <dgm:pt modelId="{96669F0A-A8D3-42F6-AF9A-49246F886D70}" type="pres">
      <dgm:prSet presAssocID="{668AA652-9E5A-477B-A550-D8B1075D6452}" presName="parenttextcomposite" presStyleCnt="0"/>
      <dgm:spPr/>
    </dgm:pt>
    <dgm:pt modelId="{46917A6E-6F96-4FA1-B6CE-B435A091B43F}" type="pres">
      <dgm:prSet presAssocID="{668AA652-9E5A-477B-A550-D8B1075D6452}" presName="parenttext" presStyleLbl="revTx" presStyleIdx="0" presStyleCnt="2" custScaleY="86026" custLinFactNeighborY="-9653">
        <dgm:presLayoutVars>
          <dgm:chMax/>
          <dgm:chPref val="2"/>
          <dgm:bulletEnabled val="1"/>
        </dgm:presLayoutVars>
      </dgm:prSet>
      <dgm:spPr/>
      <dgm:t>
        <a:bodyPr/>
        <a:lstStyle/>
        <a:p>
          <a:endParaRPr lang="en-US"/>
        </a:p>
      </dgm:t>
    </dgm:pt>
    <dgm:pt modelId="{1B9081AC-5DBA-442A-A14A-21BB12CE253E}" type="pres">
      <dgm:prSet presAssocID="{668AA652-9E5A-477B-A550-D8B1075D6452}" presName="composite" presStyleCnt="0"/>
      <dgm:spPr/>
    </dgm:pt>
    <dgm:pt modelId="{757D11AC-BBA8-445B-94AB-1CC38CC652B2}" type="pres">
      <dgm:prSet presAssocID="{668AA652-9E5A-477B-A550-D8B1075D6452}" presName="chevron1" presStyleLbl="alignNode1" presStyleIdx="0" presStyleCnt="14"/>
      <dgm:spPr/>
    </dgm:pt>
    <dgm:pt modelId="{697F445D-36B2-421A-94C8-6D80857CEB3C}" type="pres">
      <dgm:prSet presAssocID="{668AA652-9E5A-477B-A550-D8B1075D6452}" presName="chevron2" presStyleLbl="alignNode1" presStyleIdx="1" presStyleCnt="14"/>
      <dgm:spPr/>
    </dgm:pt>
    <dgm:pt modelId="{98D3D9FF-FC92-4B74-BC51-971FC3A3D6AD}" type="pres">
      <dgm:prSet presAssocID="{668AA652-9E5A-477B-A550-D8B1075D6452}" presName="chevron3" presStyleLbl="alignNode1" presStyleIdx="2" presStyleCnt="14"/>
      <dgm:spPr/>
    </dgm:pt>
    <dgm:pt modelId="{B71D33C0-A260-4225-AA4D-8EC142C16434}" type="pres">
      <dgm:prSet presAssocID="{668AA652-9E5A-477B-A550-D8B1075D6452}" presName="chevron4" presStyleLbl="alignNode1" presStyleIdx="3" presStyleCnt="14"/>
      <dgm:spPr/>
    </dgm:pt>
    <dgm:pt modelId="{244BB8AB-5BF7-4A15-A83A-26BBB811EB7C}" type="pres">
      <dgm:prSet presAssocID="{668AA652-9E5A-477B-A550-D8B1075D6452}" presName="chevron5" presStyleLbl="alignNode1" presStyleIdx="4" presStyleCnt="14"/>
      <dgm:spPr/>
    </dgm:pt>
    <dgm:pt modelId="{2CBD3961-2AEE-4736-A8CE-10719CDBBE3F}" type="pres">
      <dgm:prSet presAssocID="{668AA652-9E5A-477B-A550-D8B1075D6452}" presName="chevron6" presStyleLbl="alignNode1" presStyleIdx="5" presStyleCnt="14"/>
      <dgm:spPr/>
    </dgm:pt>
    <dgm:pt modelId="{862B9E64-4182-41C8-A531-D0C482111557}" type="pres">
      <dgm:prSet presAssocID="{668AA652-9E5A-477B-A550-D8B1075D6452}" presName="chevron7" presStyleLbl="alignNode1" presStyleIdx="6" presStyleCnt="14"/>
      <dgm:spPr/>
    </dgm:pt>
    <dgm:pt modelId="{D7DFA26F-7A80-486E-89AB-4C52A6CB134C}" type="pres">
      <dgm:prSet presAssocID="{668AA652-9E5A-477B-A550-D8B1075D6452}" presName="childtext" presStyleLbl="solidFgAcc1" presStyleIdx="0" presStyleCnt="2" custScaleY="106906">
        <dgm:presLayoutVars>
          <dgm:chMax/>
          <dgm:chPref val="0"/>
          <dgm:bulletEnabled val="1"/>
        </dgm:presLayoutVars>
      </dgm:prSet>
      <dgm:spPr/>
      <dgm:t>
        <a:bodyPr/>
        <a:lstStyle/>
        <a:p>
          <a:endParaRPr lang="en-US"/>
        </a:p>
      </dgm:t>
    </dgm:pt>
    <dgm:pt modelId="{7B57BE48-63A1-47A6-BF48-25F7D9C06F9C}" type="pres">
      <dgm:prSet presAssocID="{54A1CA05-9E07-4607-BF2A-F73A6C8D275F}" presName="sibTrans" presStyleCnt="0"/>
      <dgm:spPr/>
    </dgm:pt>
    <dgm:pt modelId="{B58CE8AA-B123-4EF2-B583-E4560AB59369}" type="pres">
      <dgm:prSet presAssocID="{47B4991C-9EEB-4E22-BD82-C7385C10B23B}" presName="parenttextcomposite" presStyleCnt="0"/>
      <dgm:spPr/>
    </dgm:pt>
    <dgm:pt modelId="{3B588B8B-8499-473D-8D85-766C7DE46142}" type="pres">
      <dgm:prSet presAssocID="{47B4991C-9EEB-4E22-BD82-C7385C10B23B}" presName="parenttext" presStyleLbl="revTx" presStyleIdx="1" presStyleCnt="2">
        <dgm:presLayoutVars>
          <dgm:chMax/>
          <dgm:chPref val="2"/>
          <dgm:bulletEnabled val="1"/>
        </dgm:presLayoutVars>
      </dgm:prSet>
      <dgm:spPr/>
      <dgm:t>
        <a:bodyPr/>
        <a:lstStyle/>
        <a:p>
          <a:endParaRPr lang="en-US"/>
        </a:p>
      </dgm:t>
    </dgm:pt>
    <dgm:pt modelId="{202C2058-3819-4011-941E-1882103C4417}" type="pres">
      <dgm:prSet presAssocID="{47B4991C-9EEB-4E22-BD82-C7385C10B23B}" presName="composite" presStyleCnt="0"/>
      <dgm:spPr/>
    </dgm:pt>
    <dgm:pt modelId="{1BC67D29-01D1-4B31-A510-C600DA779B83}" type="pres">
      <dgm:prSet presAssocID="{47B4991C-9EEB-4E22-BD82-C7385C10B23B}" presName="chevron1" presStyleLbl="alignNode1" presStyleIdx="7" presStyleCnt="14"/>
      <dgm:spPr/>
    </dgm:pt>
    <dgm:pt modelId="{5F4B2E83-0AD7-490C-9139-6E84ADF047C6}" type="pres">
      <dgm:prSet presAssocID="{47B4991C-9EEB-4E22-BD82-C7385C10B23B}" presName="chevron2" presStyleLbl="alignNode1" presStyleIdx="8" presStyleCnt="14"/>
      <dgm:spPr/>
    </dgm:pt>
    <dgm:pt modelId="{0ABE8A99-45C9-42EB-81D6-C496116EDC13}" type="pres">
      <dgm:prSet presAssocID="{47B4991C-9EEB-4E22-BD82-C7385C10B23B}" presName="chevron3" presStyleLbl="alignNode1" presStyleIdx="9" presStyleCnt="14"/>
      <dgm:spPr/>
    </dgm:pt>
    <dgm:pt modelId="{C5F0A323-1DFC-4D8F-A862-D55EFBE7F33A}" type="pres">
      <dgm:prSet presAssocID="{47B4991C-9EEB-4E22-BD82-C7385C10B23B}" presName="chevron4" presStyleLbl="alignNode1" presStyleIdx="10" presStyleCnt="14"/>
      <dgm:spPr/>
    </dgm:pt>
    <dgm:pt modelId="{7B89C3A4-49C2-4536-9BBB-3A4FA9E70365}" type="pres">
      <dgm:prSet presAssocID="{47B4991C-9EEB-4E22-BD82-C7385C10B23B}" presName="chevron5" presStyleLbl="alignNode1" presStyleIdx="11" presStyleCnt="14"/>
      <dgm:spPr/>
    </dgm:pt>
    <dgm:pt modelId="{CF719270-5E10-4793-840C-D24DF1575470}" type="pres">
      <dgm:prSet presAssocID="{47B4991C-9EEB-4E22-BD82-C7385C10B23B}" presName="chevron6" presStyleLbl="alignNode1" presStyleIdx="12" presStyleCnt="14"/>
      <dgm:spPr/>
    </dgm:pt>
    <dgm:pt modelId="{E3B5026C-696A-4F95-B6E7-56BA418B0523}" type="pres">
      <dgm:prSet presAssocID="{47B4991C-9EEB-4E22-BD82-C7385C10B23B}" presName="chevron7" presStyleLbl="alignNode1" presStyleIdx="13" presStyleCnt="14"/>
      <dgm:spPr/>
    </dgm:pt>
    <dgm:pt modelId="{C447715B-0CE2-4321-8A18-A996A5E1A6A2}" type="pres">
      <dgm:prSet presAssocID="{47B4991C-9EEB-4E22-BD82-C7385C10B23B}" presName="childtext" presStyleLbl="solidFgAcc1" presStyleIdx="1" presStyleCnt="2">
        <dgm:presLayoutVars>
          <dgm:chMax/>
          <dgm:chPref val="0"/>
          <dgm:bulletEnabled val="1"/>
        </dgm:presLayoutVars>
      </dgm:prSet>
      <dgm:spPr/>
      <dgm:t>
        <a:bodyPr/>
        <a:lstStyle/>
        <a:p>
          <a:endParaRPr lang="en-US"/>
        </a:p>
      </dgm:t>
    </dgm:pt>
  </dgm:ptLst>
  <dgm:cxnLst>
    <dgm:cxn modelId="{F04F5CCF-098B-46C1-B227-C3D5A48A98F7}" type="presOf" srcId="{D6964F2F-DB46-421F-83E7-E271D81394FF}" destId="{2DC57D2E-BC83-4179-8C78-597C6A7D7022}" srcOrd="0" destOrd="0" presId="urn:microsoft.com/office/officeart/2008/layout/VerticalAccentList"/>
    <dgm:cxn modelId="{DB6C0BCF-0DEC-4FE4-B976-F3BFCC0336A0}" srcId="{668AA652-9E5A-477B-A550-D8B1075D6452}" destId="{F3D63E72-D331-4A7B-9212-798E205C4060}" srcOrd="3" destOrd="0" parTransId="{DC60BD2C-F306-49C2-BCD7-4D58F77DCF26}" sibTransId="{C9FB3F4C-9F29-4EB6-ABCF-E0E06AB0AAC3}"/>
    <dgm:cxn modelId="{B65429D5-28A3-4E5D-B57A-9C2D60FD09D7}" type="presOf" srcId="{47B4991C-9EEB-4E22-BD82-C7385C10B23B}" destId="{3B588B8B-8499-473D-8D85-766C7DE46142}" srcOrd="0" destOrd="0" presId="urn:microsoft.com/office/officeart/2008/layout/VerticalAccentList"/>
    <dgm:cxn modelId="{FCF79DC2-7C06-4097-91C7-04972001FB13}" srcId="{668AA652-9E5A-477B-A550-D8B1075D6452}" destId="{C3DB806C-DC5C-463B-97B7-1B87DAB06152}" srcOrd="2" destOrd="0" parTransId="{2C7E897F-0C8A-4E1A-B11D-A3F44CA840D6}" sibTransId="{687F5847-8674-4C0F-AB24-F4A016F65943}"/>
    <dgm:cxn modelId="{FB2B381B-92B6-4C4C-A59E-7F6E344B8A81}" srcId="{668AA652-9E5A-477B-A550-D8B1075D6452}" destId="{C9485DDF-7369-4D5D-9F8D-CED8CEF87F51}" srcOrd="1" destOrd="0" parTransId="{E5B5D11F-BD4B-4A49-BBBD-E086CFA5B63D}" sibTransId="{28983D20-AD01-43F2-AC3B-E24511BE1B7C}"/>
    <dgm:cxn modelId="{966AB18A-0C20-495A-BE5F-119D42102F6F}" type="presOf" srcId="{189FB00E-5B66-4028-8F9E-624E534A21A0}" destId="{C447715B-0CE2-4321-8A18-A996A5E1A6A2}" srcOrd="0" destOrd="3" presId="urn:microsoft.com/office/officeart/2008/layout/VerticalAccentList"/>
    <dgm:cxn modelId="{BE43AFE2-9272-4BB3-8BBC-49F321785980}" type="presOf" srcId="{668AA652-9E5A-477B-A550-D8B1075D6452}" destId="{46917A6E-6F96-4FA1-B6CE-B435A091B43F}" srcOrd="0" destOrd="0" presId="urn:microsoft.com/office/officeart/2008/layout/VerticalAccentList"/>
    <dgm:cxn modelId="{5BAAC6C9-80A8-447F-BA71-CC7AEC2DF104}" type="presOf" srcId="{12A56814-2D40-4D5C-8794-F771D65DAFA7}" destId="{C447715B-0CE2-4321-8A18-A996A5E1A6A2}" srcOrd="0" destOrd="1" presId="urn:microsoft.com/office/officeart/2008/layout/VerticalAccentList"/>
    <dgm:cxn modelId="{F0CFD1D0-E753-4ABB-8FC1-68A876D3978D}" srcId="{D6964F2F-DB46-421F-83E7-E271D81394FF}" destId="{47B4991C-9EEB-4E22-BD82-C7385C10B23B}" srcOrd="1" destOrd="0" parTransId="{BFC97088-D0ED-4B23-9E40-A0402050FF2B}" sibTransId="{86071513-B22D-450A-80C0-7AD18D8B7F81}"/>
    <dgm:cxn modelId="{BD58241D-0E6A-4F46-96AB-83BA847C23D8}" srcId="{47B4991C-9EEB-4E22-BD82-C7385C10B23B}" destId="{12A56814-2D40-4D5C-8794-F771D65DAFA7}" srcOrd="1" destOrd="0" parTransId="{78460F26-7FCC-4754-8448-7A99817240AA}" sibTransId="{D85C48CE-6ABF-463C-87FE-A1257349F252}"/>
    <dgm:cxn modelId="{3F8786DD-CBBD-41A9-A084-1FCFFE24F8DB}" srcId="{668AA652-9E5A-477B-A550-D8B1075D6452}" destId="{D76E3971-CFA0-4C45-9860-42A493FCD814}" srcOrd="4" destOrd="0" parTransId="{3A3A738D-2CD8-4BE8-A8A3-A288DD278412}" sibTransId="{6E4480C2-7629-4658-B948-1F4BD1ED9797}"/>
    <dgm:cxn modelId="{67CD7349-0ECD-4CB6-A626-CB8F7FFCFBF1}" srcId="{47B4991C-9EEB-4E22-BD82-C7385C10B23B}" destId="{04EAE33B-EAEE-4B6F-812D-EFCD92767523}" srcOrd="0" destOrd="0" parTransId="{3408B8A6-7D68-4EF5-B752-301ECE9CF1DE}" sibTransId="{20979F79-E79F-4367-829A-0C882D9D4B85}"/>
    <dgm:cxn modelId="{7055815B-7CDF-44B5-9F73-100F0E09E8A0}" srcId="{668AA652-9E5A-477B-A550-D8B1075D6452}" destId="{9DC2D2AB-5EB4-44A9-913C-76A6B7A9A55C}" srcOrd="0" destOrd="0" parTransId="{4E259D23-C02D-4BA8-A14F-6DE059684AC5}" sibTransId="{F49F27FB-AD30-410D-9D6C-26CC083CAB86}"/>
    <dgm:cxn modelId="{3312F5C2-CA8F-41EC-992C-5CEB4549AA2D}" srcId="{D6964F2F-DB46-421F-83E7-E271D81394FF}" destId="{668AA652-9E5A-477B-A550-D8B1075D6452}" srcOrd="0" destOrd="0" parTransId="{7B83084B-7472-4BC8-A1FF-02546AF66924}" sibTransId="{54A1CA05-9E07-4607-BF2A-F73A6C8D275F}"/>
    <dgm:cxn modelId="{44664CC1-976D-4909-B57E-A42561BA9276}" type="presOf" srcId="{9DC2D2AB-5EB4-44A9-913C-76A6B7A9A55C}" destId="{D7DFA26F-7A80-486E-89AB-4C52A6CB134C}" srcOrd="0" destOrd="0" presId="urn:microsoft.com/office/officeart/2008/layout/VerticalAccentList"/>
    <dgm:cxn modelId="{263512AE-32CE-4824-9C05-25CAE15E14A4}" type="presOf" srcId="{C3DB806C-DC5C-463B-97B7-1B87DAB06152}" destId="{D7DFA26F-7A80-486E-89AB-4C52A6CB134C}" srcOrd="0" destOrd="2" presId="urn:microsoft.com/office/officeart/2008/layout/VerticalAccentList"/>
    <dgm:cxn modelId="{39E116A0-F320-47F5-815B-8CA713F6C967}" srcId="{47B4991C-9EEB-4E22-BD82-C7385C10B23B}" destId="{4D96D4E8-F8A6-4C3E-8C7D-467B32D09CC0}" srcOrd="2" destOrd="0" parTransId="{DCC39644-49B1-405A-9B0C-7B62B9BD2882}" sibTransId="{D6464269-833C-4689-B00C-182E35077174}"/>
    <dgm:cxn modelId="{3FBB46D7-1CA8-4EE2-8152-21311C60EAD8}" type="presOf" srcId="{C9485DDF-7369-4D5D-9F8D-CED8CEF87F51}" destId="{D7DFA26F-7A80-486E-89AB-4C52A6CB134C}" srcOrd="0" destOrd="1" presId="urn:microsoft.com/office/officeart/2008/layout/VerticalAccentList"/>
    <dgm:cxn modelId="{5FA80974-AFA2-4E1B-BE53-8C4959744D4A}" type="presOf" srcId="{F3D63E72-D331-4A7B-9212-798E205C4060}" destId="{D7DFA26F-7A80-486E-89AB-4C52A6CB134C}" srcOrd="0" destOrd="3" presId="urn:microsoft.com/office/officeart/2008/layout/VerticalAccentList"/>
    <dgm:cxn modelId="{A85CD2B1-A204-4C48-82BF-5CC5FC23D44F}" type="presOf" srcId="{04EAE33B-EAEE-4B6F-812D-EFCD92767523}" destId="{C447715B-0CE2-4321-8A18-A996A5E1A6A2}" srcOrd="0" destOrd="0" presId="urn:microsoft.com/office/officeart/2008/layout/VerticalAccentList"/>
    <dgm:cxn modelId="{F020AA69-CB72-4063-A354-A4BD083C6C6A}" type="presOf" srcId="{D76E3971-CFA0-4C45-9860-42A493FCD814}" destId="{D7DFA26F-7A80-486E-89AB-4C52A6CB134C}" srcOrd="0" destOrd="4" presId="urn:microsoft.com/office/officeart/2008/layout/VerticalAccentList"/>
    <dgm:cxn modelId="{B5E50E84-44B9-42AC-870A-78FF0A7AD6B3}" type="presOf" srcId="{4D96D4E8-F8A6-4C3E-8C7D-467B32D09CC0}" destId="{C447715B-0CE2-4321-8A18-A996A5E1A6A2}" srcOrd="0" destOrd="2" presId="urn:microsoft.com/office/officeart/2008/layout/VerticalAccentList"/>
    <dgm:cxn modelId="{92156148-4DA5-4030-A06A-56C570F87406}" srcId="{47B4991C-9EEB-4E22-BD82-C7385C10B23B}" destId="{189FB00E-5B66-4028-8F9E-624E534A21A0}" srcOrd="3" destOrd="0" parTransId="{8C0A16A1-F258-4B31-8923-FA79397B8A66}" sibTransId="{22F8B99E-F971-4F3E-A89C-34D69E235F4F}"/>
    <dgm:cxn modelId="{AB860CFE-6076-4527-B05C-88642AA05DBB}" type="presParOf" srcId="{2DC57D2E-BC83-4179-8C78-597C6A7D7022}" destId="{96669F0A-A8D3-42F6-AF9A-49246F886D70}" srcOrd="0" destOrd="0" presId="urn:microsoft.com/office/officeart/2008/layout/VerticalAccentList"/>
    <dgm:cxn modelId="{320C3967-83D7-4722-B16A-3CED2E32C7C6}" type="presParOf" srcId="{96669F0A-A8D3-42F6-AF9A-49246F886D70}" destId="{46917A6E-6F96-4FA1-B6CE-B435A091B43F}" srcOrd="0" destOrd="0" presId="urn:microsoft.com/office/officeart/2008/layout/VerticalAccentList"/>
    <dgm:cxn modelId="{87BF3899-A9C0-4737-829E-7225869A4D90}" type="presParOf" srcId="{2DC57D2E-BC83-4179-8C78-597C6A7D7022}" destId="{1B9081AC-5DBA-442A-A14A-21BB12CE253E}" srcOrd="1" destOrd="0" presId="urn:microsoft.com/office/officeart/2008/layout/VerticalAccentList"/>
    <dgm:cxn modelId="{49EAEEE9-8357-4520-AD10-35F06438DB7A}" type="presParOf" srcId="{1B9081AC-5DBA-442A-A14A-21BB12CE253E}" destId="{757D11AC-BBA8-445B-94AB-1CC38CC652B2}" srcOrd="0" destOrd="0" presId="urn:microsoft.com/office/officeart/2008/layout/VerticalAccentList"/>
    <dgm:cxn modelId="{ADE8CC26-951B-4356-A2FF-FA790655FADA}" type="presParOf" srcId="{1B9081AC-5DBA-442A-A14A-21BB12CE253E}" destId="{697F445D-36B2-421A-94C8-6D80857CEB3C}" srcOrd="1" destOrd="0" presId="urn:microsoft.com/office/officeart/2008/layout/VerticalAccentList"/>
    <dgm:cxn modelId="{D10F56E6-E265-4D5B-86BF-7465975F67A1}" type="presParOf" srcId="{1B9081AC-5DBA-442A-A14A-21BB12CE253E}" destId="{98D3D9FF-FC92-4B74-BC51-971FC3A3D6AD}" srcOrd="2" destOrd="0" presId="urn:microsoft.com/office/officeart/2008/layout/VerticalAccentList"/>
    <dgm:cxn modelId="{AEEA28C1-10CE-4FF3-BB8C-D18E88F991A4}" type="presParOf" srcId="{1B9081AC-5DBA-442A-A14A-21BB12CE253E}" destId="{B71D33C0-A260-4225-AA4D-8EC142C16434}" srcOrd="3" destOrd="0" presId="urn:microsoft.com/office/officeart/2008/layout/VerticalAccentList"/>
    <dgm:cxn modelId="{40F20E65-3ADA-4EDA-957B-695EE13E1708}" type="presParOf" srcId="{1B9081AC-5DBA-442A-A14A-21BB12CE253E}" destId="{244BB8AB-5BF7-4A15-A83A-26BBB811EB7C}" srcOrd="4" destOrd="0" presId="urn:microsoft.com/office/officeart/2008/layout/VerticalAccentList"/>
    <dgm:cxn modelId="{F112F01A-7B8B-4754-A089-A6BDA36EB30B}" type="presParOf" srcId="{1B9081AC-5DBA-442A-A14A-21BB12CE253E}" destId="{2CBD3961-2AEE-4736-A8CE-10719CDBBE3F}" srcOrd="5" destOrd="0" presId="urn:microsoft.com/office/officeart/2008/layout/VerticalAccentList"/>
    <dgm:cxn modelId="{0606CDB0-9870-4C82-89AB-ADB094FAE952}" type="presParOf" srcId="{1B9081AC-5DBA-442A-A14A-21BB12CE253E}" destId="{862B9E64-4182-41C8-A531-D0C482111557}" srcOrd="6" destOrd="0" presId="urn:microsoft.com/office/officeart/2008/layout/VerticalAccentList"/>
    <dgm:cxn modelId="{611835D1-D2B3-4D3B-B277-6155E78FDE00}" type="presParOf" srcId="{1B9081AC-5DBA-442A-A14A-21BB12CE253E}" destId="{D7DFA26F-7A80-486E-89AB-4C52A6CB134C}" srcOrd="7" destOrd="0" presId="urn:microsoft.com/office/officeart/2008/layout/VerticalAccentList"/>
    <dgm:cxn modelId="{42D7E1C7-5E8A-49AB-9FD9-0DECEDE8AECE}" type="presParOf" srcId="{2DC57D2E-BC83-4179-8C78-597C6A7D7022}" destId="{7B57BE48-63A1-47A6-BF48-25F7D9C06F9C}" srcOrd="2" destOrd="0" presId="urn:microsoft.com/office/officeart/2008/layout/VerticalAccentList"/>
    <dgm:cxn modelId="{478DA00D-D199-4F2F-B18E-C5289DB5D5FE}" type="presParOf" srcId="{2DC57D2E-BC83-4179-8C78-597C6A7D7022}" destId="{B58CE8AA-B123-4EF2-B583-E4560AB59369}" srcOrd="3" destOrd="0" presId="urn:microsoft.com/office/officeart/2008/layout/VerticalAccentList"/>
    <dgm:cxn modelId="{5162D63C-47ED-420F-A1D2-7F34F18F2EA1}" type="presParOf" srcId="{B58CE8AA-B123-4EF2-B583-E4560AB59369}" destId="{3B588B8B-8499-473D-8D85-766C7DE46142}" srcOrd="0" destOrd="0" presId="urn:microsoft.com/office/officeart/2008/layout/VerticalAccentList"/>
    <dgm:cxn modelId="{4085CEED-4211-4C4F-91AF-17CD3AA6BF9B}" type="presParOf" srcId="{2DC57D2E-BC83-4179-8C78-597C6A7D7022}" destId="{202C2058-3819-4011-941E-1882103C4417}" srcOrd="4" destOrd="0" presId="urn:microsoft.com/office/officeart/2008/layout/VerticalAccentList"/>
    <dgm:cxn modelId="{D0D860C4-8B56-4487-A402-52B9DEFA9BC1}" type="presParOf" srcId="{202C2058-3819-4011-941E-1882103C4417}" destId="{1BC67D29-01D1-4B31-A510-C600DA779B83}" srcOrd="0" destOrd="0" presId="urn:microsoft.com/office/officeart/2008/layout/VerticalAccentList"/>
    <dgm:cxn modelId="{D8AC9BD0-7249-48CB-AF65-36501F2172FF}" type="presParOf" srcId="{202C2058-3819-4011-941E-1882103C4417}" destId="{5F4B2E83-0AD7-490C-9139-6E84ADF047C6}" srcOrd="1" destOrd="0" presId="urn:microsoft.com/office/officeart/2008/layout/VerticalAccentList"/>
    <dgm:cxn modelId="{D0C395AD-32AD-4F06-A56A-7D05230BDDA5}" type="presParOf" srcId="{202C2058-3819-4011-941E-1882103C4417}" destId="{0ABE8A99-45C9-42EB-81D6-C496116EDC13}" srcOrd="2" destOrd="0" presId="urn:microsoft.com/office/officeart/2008/layout/VerticalAccentList"/>
    <dgm:cxn modelId="{9C855B8B-6E12-4945-8DBC-866E5732786E}" type="presParOf" srcId="{202C2058-3819-4011-941E-1882103C4417}" destId="{C5F0A323-1DFC-4D8F-A862-D55EFBE7F33A}" srcOrd="3" destOrd="0" presId="urn:microsoft.com/office/officeart/2008/layout/VerticalAccentList"/>
    <dgm:cxn modelId="{011137BF-7E98-4141-A978-E9757AE64902}" type="presParOf" srcId="{202C2058-3819-4011-941E-1882103C4417}" destId="{7B89C3A4-49C2-4536-9BBB-3A4FA9E70365}" srcOrd="4" destOrd="0" presId="urn:microsoft.com/office/officeart/2008/layout/VerticalAccentList"/>
    <dgm:cxn modelId="{DB1B8C32-E0BF-4F48-835F-2BD69D8E6BB8}" type="presParOf" srcId="{202C2058-3819-4011-941E-1882103C4417}" destId="{CF719270-5E10-4793-840C-D24DF1575470}" srcOrd="5" destOrd="0" presId="urn:microsoft.com/office/officeart/2008/layout/VerticalAccentList"/>
    <dgm:cxn modelId="{98D6F9EA-1558-48DC-9539-3A3824A5F8F8}" type="presParOf" srcId="{202C2058-3819-4011-941E-1882103C4417}" destId="{E3B5026C-696A-4F95-B6E7-56BA418B0523}" srcOrd="6" destOrd="0" presId="urn:microsoft.com/office/officeart/2008/layout/VerticalAccentList"/>
    <dgm:cxn modelId="{E6A10C0A-8D4D-4718-98AA-389B6A49AB43}" type="presParOf" srcId="{202C2058-3819-4011-941E-1882103C4417}" destId="{C447715B-0CE2-4321-8A18-A996A5E1A6A2}"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93CA847C-4375-402A-93F3-83B5D545855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1CE9F843-7116-4ADF-BC2D-4B71923311F8}">
      <dgm:prSet phldrT="[Text]"/>
      <dgm:spPr/>
      <dgm:t>
        <a:bodyPr/>
        <a:lstStyle/>
        <a:p>
          <a:r>
            <a:rPr lang="en" b="1" dirty="0" smtClean="0"/>
            <a:t>Obstructive nephropathy</a:t>
          </a:r>
          <a:endParaRPr lang="en-US" b="1" dirty="0"/>
        </a:p>
      </dgm:t>
    </dgm:pt>
    <dgm:pt modelId="{295129B2-A1A5-42DD-979E-88C4446877EA}" type="parTrans" cxnId="{9A71F38A-A538-4280-B077-705D87E03A79}">
      <dgm:prSet/>
      <dgm:spPr/>
      <dgm:t>
        <a:bodyPr/>
        <a:lstStyle/>
        <a:p>
          <a:endParaRPr lang="en-US"/>
        </a:p>
      </dgm:t>
    </dgm:pt>
    <dgm:pt modelId="{27748C3F-E492-4B01-A34A-B5620D36CADF}" type="sibTrans" cxnId="{9A71F38A-A538-4280-B077-705D87E03A79}">
      <dgm:prSet/>
      <dgm:spPr/>
      <dgm:t>
        <a:bodyPr/>
        <a:lstStyle/>
        <a:p>
          <a:endParaRPr lang="en-US"/>
        </a:p>
      </dgm:t>
    </dgm:pt>
    <dgm:pt modelId="{F32555A3-8EA8-42D0-873B-DCB6269D594E}">
      <dgm:prSet phldrT="[Text]"/>
      <dgm:spPr/>
      <dgm:t>
        <a:bodyPr/>
        <a:lstStyle/>
        <a:p>
          <a:r>
            <a:rPr lang="en" b="1" dirty="0" smtClean="0"/>
            <a:t>Complete obstruction of the urinary tract</a:t>
          </a:r>
          <a:endParaRPr lang="en-US" b="1" dirty="0"/>
        </a:p>
      </dgm:t>
    </dgm:pt>
    <dgm:pt modelId="{A07FAA9A-05D2-4B4D-8714-6FAC0C4CA030}" type="parTrans" cxnId="{895C1707-0B13-477F-A1B6-336FE9E31733}">
      <dgm:prSet/>
      <dgm:spPr/>
      <dgm:t>
        <a:bodyPr/>
        <a:lstStyle/>
        <a:p>
          <a:endParaRPr lang="en-US"/>
        </a:p>
      </dgm:t>
    </dgm:pt>
    <dgm:pt modelId="{1BCB736C-213A-48B8-84FC-1E8677965BE7}" type="sibTrans" cxnId="{895C1707-0B13-477F-A1B6-336FE9E31733}">
      <dgm:prSet/>
      <dgm:spPr/>
      <dgm:t>
        <a:bodyPr/>
        <a:lstStyle/>
        <a:p>
          <a:endParaRPr lang="en-US"/>
        </a:p>
      </dgm:t>
    </dgm:pt>
    <dgm:pt modelId="{13A63ECE-49D7-4C54-9AB1-BECFAB932AC7}">
      <dgm:prSet phldrT="[Text]"/>
      <dgm:spPr/>
      <dgm:t>
        <a:bodyPr/>
        <a:lstStyle/>
        <a:p>
          <a:r>
            <a:rPr lang="en" b="1" dirty="0" smtClean="0"/>
            <a:t>Partial obstruction of the urinary tract</a:t>
          </a:r>
          <a:endParaRPr lang="en-US" b="1" dirty="0"/>
        </a:p>
      </dgm:t>
    </dgm:pt>
    <dgm:pt modelId="{98F4922F-2087-4A0D-8D1F-849B944D098C}" type="parTrans" cxnId="{25058613-C4D2-479F-9850-A499F756298F}">
      <dgm:prSet/>
      <dgm:spPr/>
      <dgm:t>
        <a:bodyPr/>
        <a:lstStyle/>
        <a:p>
          <a:endParaRPr lang="en-US"/>
        </a:p>
      </dgm:t>
    </dgm:pt>
    <dgm:pt modelId="{9CC8FA48-EA48-47BE-A951-B819B1FF66F7}" type="sibTrans" cxnId="{25058613-C4D2-479F-9850-A499F756298F}">
      <dgm:prSet/>
      <dgm:spPr/>
      <dgm:t>
        <a:bodyPr/>
        <a:lstStyle/>
        <a:p>
          <a:endParaRPr lang="en-US"/>
        </a:p>
      </dgm:t>
    </dgm:pt>
    <dgm:pt modelId="{9E621C26-B885-4771-9D72-CD461DE3C7D0}">
      <dgm:prSet/>
      <dgm:spPr/>
      <dgm:t>
        <a:bodyPr/>
        <a:lstStyle/>
        <a:p>
          <a:r>
            <a:rPr lang="en-US" smtClean="0"/>
            <a:t>There is an increase in pressure in the renal pelvis and tubules and their expansion, and due to high pressure in the ureters and tubules, kidney damage occurs.</a:t>
          </a:r>
          <a:endParaRPr lang="en-US" dirty="0"/>
        </a:p>
      </dgm:t>
    </dgm:pt>
    <dgm:pt modelId="{5AF2F4BE-4E8D-4135-90CD-FDBF8CBB2936}" type="parTrans" cxnId="{9E2BC6DE-9EC8-4A1B-8058-26BC2CC00C6B}">
      <dgm:prSet/>
      <dgm:spPr/>
      <dgm:t>
        <a:bodyPr/>
        <a:lstStyle/>
        <a:p>
          <a:endParaRPr lang="en-US"/>
        </a:p>
      </dgm:t>
    </dgm:pt>
    <dgm:pt modelId="{072F17D2-0E15-4996-9A57-43599F1C3D08}" type="sibTrans" cxnId="{9E2BC6DE-9EC8-4A1B-8058-26BC2CC00C6B}">
      <dgm:prSet/>
      <dgm:spPr/>
      <dgm:t>
        <a:bodyPr/>
        <a:lstStyle/>
        <a:p>
          <a:endParaRPr lang="en-US"/>
        </a:p>
      </dgm:t>
    </dgm:pt>
    <dgm:pt modelId="{766C369D-B4A5-4613-9247-C3749EAE7EED}">
      <dgm:prSet/>
      <dgm:spPr/>
      <dgm:t>
        <a:bodyPr/>
        <a:lstStyle/>
        <a:p>
          <a:r>
            <a:rPr lang="en" dirty="0" smtClean="0"/>
            <a:t>Reduced flow causes ischemia, atrophy and necrosis of cells, and infiltration of parenchyma leads to fibrosis</a:t>
          </a:r>
          <a:endParaRPr lang="en-US" dirty="0"/>
        </a:p>
      </dgm:t>
    </dgm:pt>
    <dgm:pt modelId="{EA9F28A7-EC86-4AF8-A915-82D9725F8160}" type="parTrans" cxnId="{C90FBA21-D03E-424B-946C-224BFCA29E54}">
      <dgm:prSet/>
      <dgm:spPr/>
      <dgm:t>
        <a:bodyPr/>
        <a:lstStyle/>
        <a:p>
          <a:endParaRPr lang="en-US"/>
        </a:p>
      </dgm:t>
    </dgm:pt>
    <dgm:pt modelId="{48EBD968-1772-4225-B1EF-FCA6F8BF8E9D}" type="sibTrans" cxnId="{C90FBA21-D03E-424B-946C-224BFCA29E54}">
      <dgm:prSet/>
      <dgm:spPr/>
      <dgm:t>
        <a:bodyPr/>
        <a:lstStyle/>
        <a:p>
          <a:endParaRPr lang="en-US"/>
        </a:p>
      </dgm:t>
    </dgm:pt>
    <dgm:pt modelId="{21F98495-0BDE-4022-90FB-90786C1602E8}">
      <dgm:prSet/>
      <dgm:spPr/>
      <dgm:t>
        <a:bodyPr/>
        <a:lstStyle/>
        <a:p>
          <a:r>
            <a:rPr lang="en-US" smtClean="0"/>
            <a:t>Transient vasodilatation alternates with vasoconstriction, blood flow decreases and intraglomerular pressure and GF fall.</a:t>
          </a:r>
          <a:endParaRPr lang="en-US" dirty="0"/>
        </a:p>
      </dgm:t>
    </dgm:pt>
    <dgm:pt modelId="{F980B5CF-EEBE-4F34-B0E3-99C7ECC49B08}" type="parTrans" cxnId="{CF33CFA1-0E87-4811-9FA7-BEDD639E28DA}">
      <dgm:prSet/>
      <dgm:spPr/>
      <dgm:t>
        <a:bodyPr/>
        <a:lstStyle/>
        <a:p>
          <a:endParaRPr lang="en-US"/>
        </a:p>
      </dgm:t>
    </dgm:pt>
    <dgm:pt modelId="{80D417E3-0232-4429-89DA-FA676B92E726}" type="sibTrans" cxnId="{CF33CFA1-0E87-4811-9FA7-BEDD639E28DA}">
      <dgm:prSet/>
      <dgm:spPr/>
      <dgm:t>
        <a:bodyPr/>
        <a:lstStyle/>
        <a:p>
          <a:endParaRPr lang="en-US"/>
        </a:p>
      </dgm:t>
    </dgm:pt>
    <dgm:pt modelId="{533B8905-66B3-461C-B58B-9A4A76C06C6C}">
      <dgm:prSet/>
      <dgm:spPr/>
      <dgm:t>
        <a:bodyPr/>
        <a:lstStyle/>
        <a:p>
          <a:r>
            <a:rPr lang="en" dirty="0" smtClean="0"/>
            <a:t>Blood flow and GF decrease, urine concentration </a:t>
          </a:r>
          <a:r>
            <a:rPr lang="en" smtClean="0"/>
            <a:t>and </a:t>
          </a:r>
          <a:r>
            <a:rPr lang="en" i="1" smtClean="0"/>
            <a:t>Na, H, K  excretion decrease</a:t>
          </a:r>
          <a:endParaRPr lang="en-US" dirty="0"/>
        </a:p>
      </dgm:t>
    </dgm:pt>
    <dgm:pt modelId="{2B1AC164-FB39-4E52-A773-5FC8B8114571}" type="parTrans" cxnId="{9D713B73-62A1-4A48-9AA6-91BA33293D76}">
      <dgm:prSet/>
      <dgm:spPr/>
      <dgm:t>
        <a:bodyPr/>
        <a:lstStyle/>
        <a:p>
          <a:endParaRPr lang="en-US"/>
        </a:p>
      </dgm:t>
    </dgm:pt>
    <dgm:pt modelId="{93DA880F-564B-4253-8090-3D859BE47C00}" type="sibTrans" cxnId="{9D713B73-62A1-4A48-9AA6-91BA33293D76}">
      <dgm:prSet/>
      <dgm:spPr/>
      <dgm:t>
        <a:bodyPr/>
        <a:lstStyle/>
        <a:p>
          <a:endParaRPr lang="en-US"/>
        </a:p>
      </dgm:t>
    </dgm:pt>
    <dgm:pt modelId="{B7AAC3BD-882F-4DFC-AF6D-5BD7C385EA96}" type="pres">
      <dgm:prSet presAssocID="{93CA847C-4375-402A-93F3-83B5D545855B}" presName="linear" presStyleCnt="0">
        <dgm:presLayoutVars>
          <dgm:dir/>
          <dgm:animLvl val="lvl"/>
          <dgm:resizeHandles val="exact"/>
        </dgm:presLayoutVars>
      </dgm:prSet>
      <dgm:spPr/>
      <dgm:t>
        <a:bodyPr/>
        <a:lstStyle/>
        <a:p>
          <a:endParaRPr lang="en-US"/>
        </a:p>
      </dgm:t>
    </dgm:pt>
    <dgm:pt modelId="{714D32EB-2E1F-412E-ADC4-DFB4C4BA1CF9}" type="pres">
      <dgm:prSet presAssocID="{1CE9F843-7116-4ADF-BC2D-4B71923311F8}" presName="parentLin" presStyleCnt="0"/>
      <dgm:spPr/>
    </dgm:pt>
    <dgm:pt modelId="{A33A0748-87AB-43B5-9066-7C54421DBD10}" type="pres">
      <dgm:prSet presAssocID="{1CE9F843-7116-4ADF-BC2D-4B71923311F8}" presName="parentLeftMargin" presStyleLbl="node1" presStyleIdx="0" presStyleCnt="3"/>
      <dgm:spPr/>
      <dgm:t>
        <a:bodyPr/>
        <a:lstStyle/>
        <a:p>
          <a:endParaRPr lang="en-US"/>
        </a:p>
      </dgm:t>
    </dgm:pt>
    <dgm:pt modelId="{63C882D9-6678-47FD-8D43-79BB7DCCE2D6}" type="pres">
      <dgm:prSet presAssocID="{1CE9F843-7116-4ADF-BC2D-4B71923311F8}" presName="parentText" presStyleLbl="node1" presStyleIdx="0" presStyleCnt="3">
        <dgm:presLayoutVars>
          <dgm:chMax val="0"/>
          <dgm:bulletEnabled val="1"/>
        </dgm:presLayoutVars>
      </dgm:prSet>
      <dgm:spPr/>
      <dgm:t>
        <a:bodyPr/>
        <a:lstStyle/>
        <a:p>
          <a:endParaRPr lang="en-US"/>
        </a:p>
      </dgm:t>
    </dgm:pt>
    <dgm:pt modelId="{9CFB56F1-B9BA-4640-BB9F-6FBD0DEBBCBF}" type="pres">
      <dgm:prSet presAssocID="{1CE9F843-7116-4ADF-BC2D-4B71923311F8}" presName="negativeSpace" presStyleCnt="0"/>
      <dgm:spPr/>
    </dgm:pt>
    <dgm:pt modelId="{1EA4ED39-CD3C-403E-A710-B682F4F95C40}" type="pres">
      <dgm:prSet presAssocID="{1CE9F843-7116-4ADF-BC2D-4B71923311F8}" presName="childText" presStyleLbl="conFgAcc1" presStyleIdx="0" presStyleCnt="3">
        <dgm:presLayoutVars>
          <dgm:bulletEnabled val="1"/>
        </dgm:presLayoutVars>
      </dgm:prSet>
      <dgm:spPr/>
      <dgm:t>
        <a:bodyPr/>
        <a:lstStyle/>
        <a:p>
          <a:endParaRPr lang="en-US"/>
        </a:p>
      </dgm:t>
    </dgm:pt>
    <dgm:pt modelId="{7DFE14DC-2466-4497-A19C-346E6FB751F7}" type="pres">
      <dgm:prSet presAssocID="{27748C3F-E492-4B01-A34A-B5620D36CADF}" presName="spaceBetweenRectangles" presStyleCnt="0"/>
      <dgm:spPr/>
    </dgm:pt>
    <dgm:pt modelId="{4B8FD429-2B72-44BD-A95D-535D528EAD8A}" type="pres">
      <dgm:prSet presAssocID="{F32555A3-8EA8-42D0-873B-DCB6269D594E}" presName="parentLin" presStyleCnt="0"/>
      <dgm:spPr/>
    </dgm:pt>
    <dgm:pt modelId="{6E3D3794-EA6E-46B7-86F2-4E72B8D38A2D}" type="pres">
      <dgm:prSet presAssocID="{F32555A3-8EA8-42D0-873B-DCB6269D594E}" presName="parentLeftMargin" presStyleLbl="node1" presStyleIdx="0" presStyleCnt="3"/>
      <dgm:spPr/>
      <dgm:t>
        <a:bodyPr/>
        <a:lstStyle/>
        <a:p>
          <a:endParaRPr lang="en-US"/>
        </a:p>
      </dgm:t>
    </dgm:pt>
    <dgm:pt modelId="{5D24B50D-1A55-4DE1-8597-E155179A87BF}" type="pres">
      <dgm:prSet presAssocID="{F32555A3-8EA8-42D0-873B-DCB6269D594E}" presName="parentText" presStyleLbl="node1" presStyleIdx="1" presStyleCnt="3">
        <dgm:presLayoutVars>
          <dgm:chMax val="0"/>
          <dgm:bulletEnabled val="1"/>
        </dgm:presLayoutVars>
      </dgm:prSet>
      <dgm:spPr/>
      <dgm:t>
        <a:bodyPr/>
        <a:lstStyle/>
        <a:p>
          <a:endParaRPr lang="en-US"/>
        </a:p>
      </dgm:t>
    </dgm:pt>
    <dgm:pt modelId="{FBFEA984-026B-4561-91BF-52A8FD8A8081}" type="pres">
      <dgm:prSet presAssocID="{F32555A3-8EA8-42D0-873B-DCB6269D594E}" presName="negativeSpace" presStyleCnt="0"/>
      <dgm:spPr/>
    </dgm:pt>
    <dgm:pt modelId="{2C8EBF94-571E-4259-94C2-8C66A6B2E6C1}" type="pres">
      <dgm:prSet presAssocID="{F32555A3-8EA8-42D0-873B-DCB6269D594E}" presName="childText" presStyleLbl="conFgAcc1" presStyleIdx="1" presStyleCnt="3">
        <dgm:presLayoutVars>
          <dgm:bulletEnabled val="1"/>
        </dgm:presLayoutVars>
      </dgm:prSet>
      <dgm:spPr/>
      <dgm:t>
        <a:bodyPr/>
        <a:lstStyle/>
        <a:p>
          <a:endParaRPr lang="en-US"/>
        </a:p>
      </dgm:t>
    </dgm:pt>
    <dgm:pt modelId="{90803B86-E02C-443F-82C2-DF50D870DE4B}" type="pres">
      <dgm:prSet presAssocID="{1BCB736C-213A-48B8-84FC-1E8677965BE7}" presName="spaceBetweenRectangles" presStyleCnt="0"/>
      <dgm:spPr/>
    </dgm:pt>
    <dgm:pt modelId="{CD5C15FD-65BE-4FA7-9DEE-A29CB5568BB1}" type="pres">
      <dgm:prSet presAssocID="{13A63ECE-49D7-4C54-9AB1-BECFAB932AC7}" presName="parentLin" presStyleCnt="0"/>
      <dgm:spPr/>
    </dgm:pt>
    <dgm:pt modelId="{0755AF9B-039C-4355-AE0F-2C5A23E29191}" type="pres">
      <dgm:prSet presAssocID="{13A63ECE-49D7-4C54-9AB1-BECFAB932AC7}" presName="parentLeftMargin" presStyleLbl="node1" presStyleIdx="1" presStyleCnt="3"/>
      <dgm:spPr/>
      <dgm:t>
        <a:bodyPr/>
        <a:lstStyle/>
        <a:p>
          <a:endParaRPr lang="en-US"/>
        </a:p>
      </dgm:t>
    </dgm:pt>
    <dgm:pt modelId="{2F7FD4C6-6B20-487D-9373-60F61D72F1FE}" type="pres">
      <dgm:prSet presAssocID="{13A63ECE-49D7-4C54-9AB1-BECFAB932AC7}" presName="parentText" presStyleLbl="node1" presStyleIdx="2" presStyleCnt="3">
        <dgm:presLayoutVars>
          <dgm:chMax val="0"/>
          <dgm:bulletEnabled val="1"/>
        </dgm:presLayoutVars>
      </dgm:prSet>
      <dgm:spPr/>
      <dgm:t>
        <a:bodyPr/>
        <a:lstStyle/>
        <a:p>
          <a:endParaRPr lang="en-US"/>
        </a:p>
      </dgm:t>
    </dgm:pt>
    <dgm:pt modelId="{E7B79E16-BC1B-43E2-886F-01C8085F7930}" type="pres">
      <dgm:prSet presAssocID="{13A63ECE-49D7-4C54-9AB1-BECFAB932AC7}" presName="negativeSpace" presStyleCnt="0"/>
      <dgm:spPr/>
    </dgm:pt>
    <dgm:pt modelId="{CD28ECEB-EDA8-482C-A668-22AE64DE6B0E}" type="pres">
      <dgm:prSet presAssocID="{13A63ECE-49D7-4C54-9AB1-BECFAB932AC7}" presName="childText" presStyleLbl="conFgAcc1" presStyleIdx="2" presStyleCnt="3">
        <dgm:presLayoutVars>
          <dgm:bulletEnabled val="1"/>
        </dgm:presLayoutVars>
      </dgm:prSet>
      <dgm:spPr/>
      <dgm:t>
        <a:bodyPr/>
        <a:lstStyle/>
        <a:p>
          <a:endParaRPr lang="en-US"/>
        </a:p>
      </dgm:t>
    </dgm:pt>
  </dgm:ptLst>
  <dgm:cxnLst>
    <dgm:cxn modelId="{0A04C51C-1C0C-4C4F-9D90-0B7363ED430A}" type="presOf" srcId="{93CA847C-4375-402A-93F3-83B5D545855B}" destId="{B7AAC3BD-882F-4DFC-AF6D-5BD7C385EA96}" srcOrd="0" destOrd="0" presId="urn:microsoft.com/office/officeart/2005/8/layout/list1"/>
    <dgm:cxn modelId="{87D84AC2-677C-44B2-A0CC-BB58FD874967}" type="presOf" srcId="{9E621C26-B885-4771-9D72-CD461DE3C7D0}" destId="{1EA4ED39-CD3C-403E-A710-B682F4F95C40}" srcOrd="0" destOrd="0" presId="urn:microsoft.com/office/officeart/2005/8/layout/list1"/>
    <dgm:cxn modelId="{646488F5-EBC9-4BA2-BEE3-93C0B58A781E}" type="presOf" srcId="{1CE9F843-7116-4ADF-BC2D-4B71923311F8}" destId="{63C882D9-6678-47FD-8D43-79BB7DCCE2D6}" srcOrd="1" destOrd="0" presId="urn:microsoft.com/office/officeart/2005/8/layout/list1"/>
    <dgm:cxn modelId="{C90FBA21-D03E-424B-946C-224BFCA29E54}" srcId="{1CE9F843-7116-4ADF-BC2D-4B71923311F8}" destId="{766C369D-B4A5-4613-9247-C3749EAE7EED}" srcOrd="1" destOrd="0" parTransId="{EA9F28A7-EC86-4AF8-A915-82D9725F8160}" sibTransId="{48EBD968-1772-4225-B1EF-FCA6F8BF8E9D}"/>
    <dgm:cxn modelId="{39DA6DC3-2ECA-4749-AD6A-426829E74C37}" type="presOf" srcId="{21F98495-0BDE-4022-90FB-90786C1602E8}" destId="{2C8EBF94-571E-4259-94C2-8C66A6B2E6C1}" srcOrd="0" destOrd="0" presId="urn:microsoft.com/office/officeart/2005/8/layout/list1"/>
    <dgm:cxn modelId="{895C1707-0B13-477F-A1B6-336FE9E31733}" srcId="{93CA847C-4375-402A-93F3-83B5D545855B}" destId="{F32555A3-8EA8-42D0-873B-DCB6269D594E}" srcOrd="1" destOrd="0" parTransId="{A07FAA9A-05D2-4B4D-8714-6FAC0C4CA030}" sibTransId="{1BCB736C-213A-48B8-84FC-1E8677965BE7}"/>
    <dgm:cxn modelId="{5EE262DF-130C-4604-9E17-0603B7DB880B}" type="presOf" srcId="{766C369D-B4A5-4613-9247-C3749EAE7EED}" destId="{1EA4ED39-CD3C-403E-A710-B682F4F95C40}" srcOrd="0" destOrd="1" presId="urn:microsoft.com/office/officeart/2005/8/layout/list1"/>
    <dgm:cxn modelId="{8DB49B7C-E067-4310-A875-5EB5BA3B8C0C}" type="presOf" srcId="{F32555A3-8EA8-42D0-873B-DCB6269D594E}" destId="{6E3D3794-EA6E-46B7-86F2-4E72B8D38A2D}" srcOrd="0" destOrd="0" presId="urn:microsoft.com/office/officeart/2005/8/layout/list1"/>
    <dgm:cxn modelId="{9D713B73-62A1-4A48-9AA6-91BA33293D76}" srcId="{13A63ECE-49D7-4C54-9AB1-BECFAB932AC7}" destId="{533B8905-66B3-461C-B58B-9A4A76C06C6C}" srcOrd="0" destOrd="0" parTransId="{2B1AC164-FB39-4E52-A773-5FC8B8114571}" sibTransId="{93DA880F-564B-4253-8090-3D859BE47C00}"/>
    <dgm:cxn modelId="{3C5090F5-26B6-44FD-A6D9-A4EE6BBE3A6A}" type="presOf" srcId="{13A63ECE-49D7-4C54-9AB1-BECFAB932AC7}" destId="{2F7FD4C6-6B20-487D-9373-60F61D72F1FE}" srcOrd="1" destOrd="0" presId="urn:microsoft.com/office/officeart/2005/8/layout/list1"/>
    <dgm:cxn modelId="{9F991673-B0AE-4C57-AFE9-0971096AE6E6}" type="presOf" srcId="{F32555A3-8EA8-42D0-873B-DCB6269D594E}" destId="{5D24B50D-1A55-4DE1-8597-E155179A87BF}" srcOrd="1" destOrd="0" presId="urn:microsoft.com/office/officeart/2005/8/layout/list1"/>
    <dgm:cxn modelId="{CF33CFA1-0E87-4811-9FA7-BEDD639E28DA}" srcId="{F32555A3-8EA8-42D0-873B-DCB6269D594E}" destId="{21F98495-0BDE-4022-90FB-90786C1602E8}" srcOrd="0" destOrd="0" parTransId="{F980B5CF-EEBE-4F34-B0E3-99C7ECC49B08}" sibTransId="{80D417E3-0232-4429-89DA-FA676B92E726}"/>
    <dgm:cxn modelId="{76D62661-D68E-49B3-A4ED-D6771ACDA31D}" type="presOf" srcId="{13A63ECE-49D7-4C54-9AB1-BECFAB932AC7}" destId="{0755AF9B-039C-4355-AE0F-2C5A23E29191}" srcOrd="0" destOrd="0" presId="urn:microsoft.com/office/officeart/2005/8/layout/list1"/>
    <dgm:cxn modelId="{0E3485EC-7A24-4B2A-A43C-281229E0856D}" type="presOf" srcId="{533B8905-66B3-461C-B58B-9A4A76C06C6C}" destId="{CD28ECEB-EDA8-482C-A668-22AE64DE6B0E}" srcOrd="0" destOrd="0" presId="urn:microsoft.com/office/officeart/2005/8/layout/list1"/>
    <dgm:cxn modelId="{9E2BC6DE-9EC8-4A1B-8058-26BC2CC00C6B}" srcId="{1CE9F843-7116-4ADF-BC2D-4B71923311F8}" destId="{9E621C26-B885-4771-9D72-CD461DE3C7D0}" srcOrd="0" destOrd="0" parTransId="{5AF2F4BE-4E8D-4135-90CD-FDBF8CBB2936}" sibTransId="{072F17D2-0E15-4996-9A57-43599F1C3D08}"/>
    <dgm:cxn modelId="{0C275206-F13A-4D01-BB86-0321DB370BAE}" type="presOf" srcId="{1CE9F843-7116-4ADF-BC2D-4B71923311F8}" destId="{A33A0748-87AB-43B5-9066-7C54421DBD10}" srcOrd="0" destOrd="0" presId="urn:microsoft.com/office/officeart/2005/8/layout/list1"/>
    <dgm:cxn modelId="{9A71F38A-A538-4280-B077-705D87E03A79}" srcId="{93CA847C-4375-402A-93F3-83B5D545855B}" destId="{1CE9F843-7116-4ADF-BC2D-4B71923311F8}" srcOrd="0" destOrd="0" parTransId="{295129B2-A1A5-42DD-979E-88C4446877EA}" sibTransId="{27748C3F-E492-4B01-A34A-B5620D36CADF}"/>
    <dgm:cxn modelId="{25058613-C4D2-479F-9850-A499F756298F}" srcId="{93CA847C-4375-402A-93F3-83B5D545855B}" destId="{13A63ECE-49D7-4C54-9AB1-BECFAB932AC7}" srcOrd="2" destOrd="0" parTransId="{98F4922F-2087-4A0D-8D1F-849B944D098C}" sibTransId="{9CC8FA48-EA48-47BE-A951-B819B1FF66F7}"/>
    <dgm:cxn modelId="{3BD0F2B3-ABCA-48F5-9C3E-A31B81D1143B}" type="presParOf" srcId="{B7AAC3BD-882F-4DFC-AF6D-5BD7C385EA96}" destId="{714D32EB-2E1F-412E-ADC4-DFB4C4BA1CF9}" srcOrd="0" destOrd="0" presId="urn:microsoft.com/office/officeart/2005/8/layout/list1"/>
    <dgm:cxn modelId="{A7C56153-6170-4FAF-9E06-8A6E37959D1A}" type="presParOf" srcId="{714D32EB-2E1F-412E-ADC4-DFB4C4BA1CF9}" destId="{A33A0748-87AB-43B5-9066-7C54421DBD10}" srcOrd="0" destOrd="0" presId="urn:microsoft.com/office/officeart/2005/8/layout/list1"/>
    <dgm:cxn modelId="{4FD8CB45-4A16-4D99-959C-E080733F5F5B}" type="presParOf" srcId="{714D32EB-2E1F-412E-ADC4-DFB4C4BA1CF9}" destId="{63C882D9-6678-47FD-8D43-79BB7DCCE2D6}" srcOrd="1" destOrd="0" presId="urn:microsoft.com/office/officeart/2005/8/layout/list1"/>
    <dgm:cxn modelId="{AD01FD37-A0E5-4C39-BDFB-C30A92D1438E}" type="presParOf" srcId="{B7AAC3BD-882F-4DFC-AF6D-5BD7C385EA96}" destId="{9CFB56F1-B9BA-4640-BB9F-6FBD0DEBBCBF}" srcOrd="1" destOrd="0" presId="urn:microsoft.com/office/officeart/2005/8/layout/list1"/>
    <dgm:cxn modelId="{DF82D101-43E9-4B5F-8BDC-F8217C8AFA8E}" type="presParOf" srcId="{B7AAC3BD-882F-4DFC-AF6D-5BD7C385EA96}" destId="{1EA4ED39-CD3C-403E-A710-B682F4F95C40}" srcOrd="2" destOrd="0" presId="urn:microsoft.com/office/officeart/2005/8/layout/list1"/>
    <dgm:cxn modelId="{A2D50E43-C5EC-4622-88F5-B38AB52214D3}" type="presParOf" srcId="{B7AAC3BD-882F-4DFC-AF6D-5BD7C385EA96}" destId="{7DFE14DC-2466-4497-A19C-346E6FB751F7}" srcOrd="3" destOrd="0" presId="urn:microsoft.com/office/officeart/2005/8/layout/list1"/>
    <dgm:cxn modelId="{1ED1EF7B-90A5-48A4-A7A8-27552B1EABC3}" type="presParOf" srcId="{B7AAC3BD-882F-4DFC-AF6D-5BD7C385EA96}" destId="{4B8FD429-2B72-44BD-A95D-535D528EAD8A}" srcOrd="4" destOrd="0" presId="urn:microsoft.com/office/officeart/2005/8/layout/list1"/>
    <dgm:cxn modelId="{E19B2DE2-F0E5-4EF5-A2CA-1C61D1849117}" type="presParOf" srcId="{4B8FD429-2B72-44BD-A95D-535D528EAD8A}" destId="{6E3D3794-EA6E-46B7-86F2-4E72B8D38A2D}" srcOrd="0" destOrd="0" presId="urn:microsoft.com/office/officeart/2005/8/layout/list1"/>
    <dgm:cxn modelId="{1C75C402-299B-4A5B-9D9E-DAD324BD05E4}" type="presParOf" srcId="{4B8FD429-2B72-44BD-A95D-535D528EAD8A}" destId="{5D24B50D-1A55-4DE1-8597-E155179A87BF}" srcOrd="1" destOrd="0" presId="urn:microsoft.com/office/officeart/2005/8/layout/list1"/>
    <dgm:cxn modelId="{15D666CA-A420-41BA-9B95-FFAA1AF7A88B}" type="presParOf" srcId="{B7AAC3BD-882F-4DFC-AF6D-5BD7C385EA96}" destId="{FBFEA984-026B-4561-91BF-52A8FD8A8081}" srcOrd="5" destOrd="0" presId="urn:microsoft.com/office/officeart/2005/8/layout/list1"/>
    <dgm:cxn modelId="{CEEAA4B9-B079-4535-9D11-C4A1A8DD99DA}" type="presParOf" srcId="{B7AAC3BD-882F-4DFC-AF6D-5BD7C385EA96}" destId="{2C8EBF94-571E-4259-94C2-8C66A6B2E6C1}" srcOrd="6" destOrd="0" presId="urn:microsoft.com/office/officeart/2005/8/layout/list1"/>
    <dgm:cxn modelId="{800100BA-F226-4763-BE66-F1466A2D113F}" type="presParOf" srcId="{B7AAC3BD-882F-4DFC-AF6D-5BD7C385EA96}" destId="{90803B86-E02C-443F-82C2-DF50D870DE4B}" srcOrd="7" destOrd="0" presId="urn:microsoft.com/office/officeart/2005/8/layout/list1"/>
    <dgm:cxn modelId="{0243F11D-62AF-445F-978A-C15112098B4C}" type="presParOf" srcId="{B7AAC3BD-882F-4DFC-AF6D-5BD7C385EA96}" destId="{CD5C15FD-65BE-4FA7-9DEE-A29CB5568BB1}" srcOrd="8" destOrd="0" presId="urn:microsoft.com/office/officeart/2005/8/layout/list1"/>
    <dgm:cxn modelId="{E2C341CE-145F-408D-9416-700226DDD909}" type="presParOf" srcId="{CD5C15FD-65BE-4FA7-9DEE-A29CB5568BB1}" destId="{0755AF9B-039C-4355-AE0F-2C5A23E29191}" srcOrd="0" destOrd="0" presId="urn:microsoft.com/office/officeart/2005/8/layout/list1"/>
    <dgm:cxn modelId="{8CB76F63-F23A-4BCD-B2D6-553E64C16542}" type="presParOf" srcId="{CD5C15FD-65BE-4FA7-9DEE-A29CB5568BB1}" destId="{2F7FD4C6-6B20-487D-9373-60F61D72F1FE}" srcOrd="1" destOrd="0" presId="urn:microsoft.com/office/officeart/2005/8/layout/list1"/>
    <dgm:cxn modelId="{A6ADD164-F592-4191-8027-57650ED048B2}" type="presParOf" srcId="{B7AAC3BD-882F-4DFC-AF6D-5BD7C385EA96}" destId="{E7B79E16-BC1B-43E2-886F-01C8085F7930}" srcOrd="9" destOrd="0" presId="urn:microsoft.com/office/officeart/2005/8/layout/list1"/>
    <dgm:cxn modelId="{9DDF01E7-3950-4A9D-978E-241B860D4B79}" type="presParOf" srcId="{B7AAC3BD-882F-4DFC-AF6D-5BD7C385EA96}" destId="{CD28ECEB-EDA8-482C-A668-22AE64DE6B0E}"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0432900-9FC2-4AFE-9CEF-4137C54CCA4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270AF6F2-2F38-41AC-8BDA-20AA18CCB985}">
      <dgm:prSet phldrT="[Text]" custT="1"/>
      <dgm:spPr/>
      <dgm:t>
        <a:bodyPr/>
        <a:lstStyle/>
        <a:p>
          <a:r>
            <a:rPr lang="en" sz="2200" b="1" dirty="0" smtClean="0"/>
            <a:t>Definition </a:t>
          </a:r>
          <a:r>
            <a:rPr lang="en" sz="2200" b="1" smtClean="0"/>
            <a:t>of TID</a:t>
          </a:r>
          <a:endParaRPr lang="en-US" sz="2200" b="1" dirty="0"/>
        </a:p>
      </dgm:t>
    </dgm:pt>
    <dgm:pt modelId="{1A0F6539-3889-45F0-96BD-0FB56166CFE9}" type="parTrans" cxnId="{57BAB577-72F4-4C85-AFC4-93C78B2CA76C}">
      <dgm:prSet/>
      <dgm:spPr/>
      <dgm:t>
        <a:bodyPr/>
        <a:lstStyle/>
        <a:p>
          <a:endParaRPr lang="en-US"/>
        </a:p>
      </dgm:t>
    </dgm:pt>
    <dgm:pt modelId="{D19840DF-57BB-4765-852E-3F4616A82497}" type="sibTrans" cxnId="{57BAB577-72F4-4C85-AFC4-93C78B2CA76C}">
      <dgm:prSet/>
      <dgm:spPr/>
      <dgm:t>
        <a:bodyPr/>
        <a:lstStyle/>
        <a:p>
          <a:endParaRPr lang="en-US"/>
        </a:p>
      </dgm:t>
    </dgm:pt>
    <dgm:pt modelId="{A924177E-09EB-4295-BC50-1B0E02EE486E}">
      <dgm:prSet phldrT="[Text]" custT="1"/>
      <dgm:spPr/>
      <dgm:t>
        <a:bodyPr/>
        <a:lstStyle/>
        <a:p>
          <a:r>
            <a:rPr lang="en" sz="2000" b="1" dirty="0" smtClean="0">
              <a:solidFill>
                <a:schemeClr val="tx1"/>
              </a:solidFill>
            </a:rPr>
            <a:t>Tubulointerstitial disease </a:t>
          </a:r>
          <a:r>
            <a:rPr lang="en" sz="2000" b="1" smtClean="0">
              <a:solidFill>
                <a:schemeClr val="tx1"/>
              </a:solidFill>
            </a:rPr>
            <a:t>(TID) </a:t>
          </a:r>
          <a:r>
            <a:rPr lang="en" sz="2000" b="1" dirty="0" smtClean="0">
              <a:solidFill>
                <a:schemeClr val="tx1"/>
              </a:solidFill>
            </a:rPr>
            <a:t>is a heterogeneous group of kidney diseases characterized by </a:t>
          </a:r>
          <a:r>
            <a:rPr lang="en" sz="2000" b="1" dirty="0" smtClean="0">
              <a:solidFill>
                <a:srgbClr val="FF0000"/>
              </a:solidFill>
            </a:rPr>
            <a:t>heterogeneous clinical disorders with inflammatory and scarring changes of the tubulointerstitium.</a:t>
          </a:r>
          <a:endParaRPr lang="en-US" sz="2000" dirty="0"/>
        </a:p>
      </dgm:t>
    </dgm:pt>
    <dgm:pt modelId="{5D8A35FE-9F89-4460-A209-F1E85176182F}" type="parTrans" cxnId="{EACB5518-B4B1-45DE-83AF-C53D50B6FD81}">
      <dgm:prSet/>
      <dgm:spPr/>
      <dgm:t>
        <a:bodyPr/>
        <a:lstStyle/>
        <a:p>
          <a:endParaRPr lang="en-US"/>
        </a:p>
      </dgm:t>
    </dgm:pt>
    <dgm:pt modelId="{D09281AE-B22B-4E49-B32F-EF4E21BCB1F1}" type="sibTrans" cxnId="{EACB5518-B4B1-45DE-83AF-C53D50B6FD81}">
      <dgm:prSet/>
      <dgm:spPr/>
      <dgm:t>
        <a:bodyPr/>
        <a:lstStyle/>
        <a:p>
          <a:endParaRPr lang="en-US"/>
        </a:p>
      </dgm:t>
    </dgm:pt>
    <dgm:pt modelId="{2B2FE048-DC88-410B-91E6-507A7E996F4C}">
      <dgm:prSet phldrT="[Text]" custT="1"/>
      <dgm:spPr/>
      <dgm:t>
        <a:bodyPr/>
        <a:lstStyle/>
        <a:p>
          <a:r>
            <a:rPr lang="en" sz="2200" b="1" dirty="0" smtClean="0"/>
            <a:t>Pathology </a:t>
          </a:r>
          <a:r>
            <a:rPr lang="en" sz="2200" b="1" smtClean="0"/>
            <a:t>of TID</a:t>
          </a:r>
          <a:endParaRPr lang="en-US" sz="2200" b="1" dirty="0"/>
        </a:p>
      </dgm:t>
    </dgm:pt>
    <dgm:pt modelId="{5CE13539-A5F4-499F-ACB6-ECDDA4329BA5}" type="parTrans" cxnId="{6FC653FA-4E8A-4621-A975-A7D2F823CD5B}">
      <dgm:prSet/>
      <dgm:spPr/>
      <dgm:t>
        <a:bodyPr/>
        <a:lstStyle/>
        <a:p>
          <a:endParaRPr lang="en-US"/>
        </a:p>
      </dgm:t>
    </dgm:pt>
    <dgm:pt modelId="{847BF7D5-D1C5-4BD4-A2E8-2C86A556323C}" type="sibTrans" cxnId="{6FC653FA-4E8A-4621-A975-A7D2F823CD5B}">
      <dgm:prSet/>
      <dgm:spPr/>
      <dgm:t>
        <a:bodyPr/>
        <a:lstStyle/>
        <a:p>
          <a:endParaRPr lang="en-US"/>
        </a:p>
      </dgm:t>
    </dgm:pt>
    <dgm:pt modelId="{5861BBEC-C60C-4BE8-914D-4751511EF24D}">
      <dgm:prSet phldrT="[Text]"/>
      <dgm:spPr/>
      <dgm:t>
        <a:bodyPr/>
        <a:lstStyle/>
        <a:p>
          <a:r>
            <a:rPr lang="en" dirty="0" smtClean="0">
              <a:solidFill>
                <a:schemeClr val="tx1"/>
              </a:solidFill>
            </a:rPr>
            <a:t>Acute forms of TIB are characterized by</a:t>
          </a:r>
          <a:r>
            <a:rPr lang="en" b="1" dirty="0" smtClean="0">
              <a:solidFill>
                <a:schemeClr val="tx1"/>
              </a:solidFill>
            </a:rPr>
            <a:t> </a:t>
          </a:r>
          <a:r>
            <a:rPr lang="en" b="1" u="sng" dirty="0" smtClean="0">
              <a:solidFill>
                <a:schemeClr val="tx1"/>
              </a:solidFill>
            </a:rPr>
            <a:t>interstitial edema, cellular infiltration </a:t>
          </a:r>
          <a:r>
            <a:rPr lang="en" dirty="0" smtClean="0">
              <a:solidFill>
                <a:schemeClr val="tx1"/>
              </a:solidFill>
            </a:rPr>
            <a:t>(depending on the etiology) and </a:t>
          </a:r>
          <a:r>
            <a:rPr lang="en" b="1" u="sng" dirty="0" smtClean="0">
              <a:solidFill>
                <a:schemeClr val="tx1"/>
              </a:solidFill>
            </a:rPr>
            <a:t>tubular cell necrosis</a:t>
          </a:r>
          <a:endParaRPr lang="en-US" dirty="0"/>
        </a:p>
      </dgm:t>
    </dgm:pt>
    <dgm:pt modelId="{F2BD7D9A-C182-4788-A9C5-38AF8BC644BE}" type="parTrans" cxnId="{49BCED80-59CE-408D-B685-A2955A3EA966}">
      <dgm:prSet/>
      <dgm:spPr/>
      <dgm:t>
        <a:bodyPr/>
        <a:lstStyle/>
        <a:p>
          <a:endParaRPr lang="en-US"/>
        </a:p>
      </dgm:t>
    </dgm:pt>
    <dgm:pt modelId="{9D1FA931-395E-4B72-AE18-07899BE6A5B5}" type="sibTrans" cxnId="{49BCED80-59CE-408D-B685-A2955A3EA966}">
      <dgm:prSet/>
      <dgm:spPr/>
      <dgm:t>
        <a:bodyPr/>
        <a:lstStyle/>
        <a:p>
          <a:endParaRPr lang="en-US"/>
        </a:p>
      </dgm:t>
    </dgm:pt>
    <dgm:pt modelId="{282C1074-72F6-4787-B7EA-ABA71EA6D50F}">
      <dgm:prSet phldrT="[Text]" custT="1"/>
      <dgm:spPr/>
      <dgm:t>
        <a:bodyPr/>
        <a:lstStyle/>
        <a:p>
          <a:r>
            <a:rPr lang="en" sz="2200" b="1" dirty="0" smtClean="0"/>
            <a:t>Characteristics and division </a:t>
          </a:r>
          <a:r>
            <a:rPr lang="en" sz="2200" b="1" smtClean="0"/>
            <a:t>of TID</a:t>
          </a:r>
          <a:endParaRPr lang="en-US" sz="2200" b="1" dirty="0"/>
        </a:p>
      </dgm:t>
    </dgm:pt>
    <dgm:pt modelId="{957C5313-2596-469C-930F-31699F61385E}" type="parTrans" cxnId="{C5F3ADC7-22DE-4D78-9A7A-7BF34E568612}">
      <dgm:prSet/>
      <dgm:spPr/>
      <dgm:t>
        <a:bodyPr/>
        <a:lstStyle/>
        <a:p>
          <a:endParaRPr lang="en-US"/>
        </a:p>
      </dgm:t>
    </dgm:pt>
    <dgm:pt modelId="{B997DF77-5BE4-425F-AC24-D862CC299316}" type="sibTrans" cxnId="{C5F3ADC7-22DE-4D78-9A7A-7BF34E568612}">
      <dgm:prSet/>
      <dgm:spPr/>
      <dgm:t>
        <a:bodyPr/>
        <a:lstStyle/>
        <a:p>
          <a:endParaRPr lang="en-US"/>
        </a:p>
      </dgm:t>
    </dgm:pt>
    <dgm:pt modelId="{45C960D7-9796-428D-BDAC-684960A8D28A}">
      <dgm:prSet phldrT="[Text]"/>
      <dgm:spPr/>
      <dgm:t>
        <a:bodyPr/>
        <a:lstStyle/>
        <a:p>
          <a:r>
            <a:rPr lang="en" b="0" dirty="0" smtClean="0">
              <a:solidFill>
                <a:schemeClr val="tx1"/>
              </a:solidFill>
            </a:rPr>
            <a:t>Inflammatory cell infiltrate characterizes the histological picture of TIB</a:t>
          </a:r>
          <a:endParaRPr lang="en-US" b="0" dirty="0"/>
        </a:p>
      </dgm:t>
    </dgm:pt>
    <dgm:pt modelId="{4F535FA4-A9A3-4EE2-B39C-6C01DEBB8E68}" type="parTrans" cxnId="{D98B5BE6-57B1-4A48-A024-AB0BF91F6AB9}">
      <dgm:prSet/>
      <dgm:spPr/>
      <dgm:t>
        <a:bodyPr/>
        <a:lstStyle/>
        <a:p>
          <a:endParaRPr lang="en-US"/>
        </a:p>
      </dgm:t>
    </dgm:pt>
    <dgm:pt modelId="{BDCAF756-88B6-483C-AE53-08848846AEC3}" type="sibTrans" cxnId="{D98B5BE6-57B1-4A48-A024-AB0BF91F6AB9}">
      <dgm:prSet/>
      <dgm:spPr/>
      <dgm:t>
        <a:bodyPr/>
        <a:lstStyle/>
        <a:p>
          <a:endParaRPr lang="en-US"/>
        </a:p>
      </dgm:t>
    </dgm:pt>
    <dgm:pt modelId="{373549B2-F7B2-49E8-9ED3-6CD10C5F4DED}">
      <dgm:prSet/>
      <dgm:spPr/>
      <dgm:t>
        <a:bodyPr/>
        <a:lstStyle/>
        <a:p>
          <a:r>
            <a:rPr lang="en" dirty="0" smtClean="0">
              <a:solidFill>
                <a:schemeClr val="tx1"/>
              </a:solidFill>
            </a:rPr>
            <a:t>Chronic forms are characterized by </a:t>
          </a:r>
          <a:r>
            <a:rPr lang="en" b="1" u="sng" dirty="0" smtClean="0">
              <a:solidFill>
                <a:schemeClr val="tx1"/>
              </a:solidFill>
            </a:rPr>
            <a:t>cellular infiltration and proliferation of fibroblasts with disruption of kidney architecture</a:t>
          </a:r>
          <a:endParaRPr lang="en-US" b="1" u="sng" dirty="0">
            <a:solidFill>
              <a:schemeClr val="tx1"/>
            </a:solidFill>
          </a:endParaRPr>
        </a:p>
      </dgm:t>
    </dgm:pt>
    <dgm:pt modelId="{37C2FB80-51A7-4F5E-B6BB-A6BE72B1179D}" type="parTrans" cxnId="{79D8CE77-F30A-47F7-9285-B7C74A8465E9}">
      <dgm:prSet/>
      <dgm:spPr/>
      <dgm:t>
        <a:bodyPr/>
        <a:lstStyle/>
        <a:p>
          <a:endParaRPr lang="en-US"/>
        </a:p>
      </dgm:t>
    </dgm:pt>
    <dgm:pt modelId="{B3231EE2-EF97-46D3-B248-D209422C2DB6}" type="sibTrans" cxnId="{79D8CE77-F30A-47F7-9285-B7C74A8465E9}">
      <dgm:prSet/>
      <dgm:spPr/>
      <dgm:t>
        <a:bodyPr/>
        <a:lstStyle/>
        <a:p>
          <a:endParaRPr lang="en-US"/>
        </a:p>
      </dgm:t>
    </dgm:pt>
    <dgm:pt modelId="{8501576D-9E8C-4BE7-886F-027E98FEE2C8}">
      <dgm:prSet/>
      <dgm:spPr/>
      <dgm:t>
        <a:bodyPr/>
        <a:lstStyle/>
        <a:p>
          <a:r>
            <a:rPr lang="en" b="0" dirty="0" smtClean="0">
              <a:solidFill>
                <a:schemeClr val="tx1"/>
              </a:solidFill>
            </a:rPr>
            <a:t>The primary categories of TIB are </a:t>
          </a:r>
          <a:r>
            <a:rPr lang="en" b="1" u="sng" dirty="0" smtClean="0">
              <a:solidFill>
                <a:schemeClr val="tx1"/>
              </a:solidFill>
            </a:rPr>
            <a:t>acute tubular necrosis and acute and chronic TIN</a:t>
          </a:r>
          <a:endParaRPr lang="sr-Latn-CS" b="1" u="sng" dirty="0">
            <a:solidFill>
              <a:schemeClr val="tx1"/>
            </a:solidFill>
          </a:endParaRPr>
        </a:p>
      </dgm:t>
    </dgm:pt>
    <dgm:pt modelId="{047E49E2-642A-462A-8BCE-9C10C2184FF7}" type="parTrans" cxnId="{B5D1322C-AB93-4724-ABB0-35073DBB21FA}">
      <dgm:prSet/>
      <dgm:spPr/>
      <dgm:t>
        <a:bodyPr/>
        <a:lstStyle/>
        <a:p>
          <a:endParaRPr lang="en-US"/>
        </a:p>
      </dgm:t>
    </dgm:pt>
    <dgm:pt modelId="{8866B826-2525-498C-830E-C6B967BFBD1D}" type="sibTrans" cxnId="{B5D1322C-AB93-4724-ABB0-35073DBB21FA}">
      <dgm:prSet/>
      <dgm:spPr/>
      <dgm:t>
        <a:bodyPr/>
        <a:lstStyle/>
        <a:p>
          <a:endParaRPr lang="en-US"/>
        </a:p>
      </dgm:t>
    </dgm:pt>
    <dgm:pt modelId="{6D581F43-353C-4DAD-9F60-804C6B1B5960}">
      <dgm:prSet/>
      <dgm:spPr/>
      <dgm:t>
        <a:bodyPr/>
        <a:lstStyle/>
        <a:p>
          <a:r>
            <a:rPr lang="en" b="0" smtClean="0">
              <a:solidFill>
                <a:schemeClr val="tx1"/>
              </a:solidFill>
            </a:rPr>
            <a:t>Secondary TI</a:t>
          </a:r>
          <a:r>
            <a:rPr lang="en-US" b="0" smtClean="0">
              <a:solidFill>
                <a:schemeClr val="tx1"/>
              </a:solidFill>
            </a:rPr>
            <a:t>D</a:t>
          </a:r>
          <a:r>
            <a:rPr lang="en" b="0" smtClean="0">
              <a:solidFill>
                <a:schemeClr val="tx1"/>
              </a:solidFill>
            </a:rPr>
            <a:t> </a:t>
          </a:r>
          <a:r>
            <a:rPr lang="en" b="0" dirty="0" smtClean="0">
              <a:solidFill>
                <a:schemeClr val="tx1"/>
              </a:solidFill>
            </a:rPr>
            <a:t>are the result of progressive glomerular or vascular damage</a:t>
          </a:r>
          <a:endParaRPr lang="sr-Cyrl-RS" b="0" dirty="0">
            <a:solidFill>
              <a:schemeClr val="tx1"/>
            </a:solidFill>
          </a:endParaRPr>
        </a:p>
      </dgm:t>
    </dgm:pt>
    <dgm:pt modelId="{0CC6AF0F-BAB8-496F-8227-3A4E9B80405D}" type="parTrans" cxnId="{83B9ABF9-4B4C-4DB0-BB28-394BAE675FA5}">
      <dgm:prSet/>
      <dgm:spPr/>
      <dgm:t>
        <a:bodyPr/>
        <a:lstStyle/>
        <a:p>
          <a:endParaRPr lang="en-US"/>
        </a:p>
      </dgm:t>
    </dgm:pt>
    <dgm:pt modelId="{21157F7C-EC6C-49DA-8114-00A485ED084A}" type="sibTrans" cxnId="{83B9ABF9-4B4C-4DB0-BB28-394BAE675FA5}">
      <dgm:prSet/>
      <dgm:spPr/>
      <dgm:t>
        <a:bodyPr/>
        <a:lstStyle/>
        <a:p>
          <a:endParaRPr lang="en-US"/>
        </a:p>
      </dgm:t>
    </dgm:pt>
    <dgm:pt modelId="{5DD415DD-5C91-43C8-8093-BDAF808714B8}" type="pres">
      <dgm:prSet presAssocID="{80432900-9FC2-4AFE-9CEF-4137C54CCA4B}" presName="Name0" presStyleCnt="0">
        <dgm:presLayoutVars>
          <dgm:dir/>
          <dgm:animLvl val="lvl"/>
          <dgm:resizeHandles val="exact"/>
        </dgm:presLayoutVars>
      </dgm:prSet>
      <dgm:spPr/>
      <dgm:t>
        <a:bodyPr/>
        <a:lstStyle/>
        <a:p>
          <a:endParaRPr lang="en-US"/>
        </a:p>
      </dgm:t>
    </dgm:pt>
    <dgm:pt modelId="{B2D6EE25-1F8E-4F14-9BF7-1BD689908E8F}" type="pres">
      <dgm:prSet presAssocID="{270AF6F2-2F38-41AC-8BDA-20AA18CCB985}" presName="composite" presStyleCnt="0"/>
      <dgm:spPr/>
    </dgm:pt>
    <dgm:pt modelId="{501234A6-8237-43E5-BF94-D7450B54D049}" type="pres">
      <dgm:prSet presAssocID="{270AF6F2-2F38-41AC-8BDA-20AA18CCB985}" presName="parTx" presStyleLbl="alignNode1" presStyleIdx="0" presStyleCnt="3">
        <dgm:presLayoutVars>
          <dgm:chMax val="0"/>
          <dgm:chPref val="0"/>
          <dgm:bulletEnabled val="1"/>
        </dgm:presLayoutVars>
      </dgm:prSet>
      <dgm:spPr/>
      <dgm:t>
        <a:bodyPr/>
        <a:lstStyle/>
        <a:p>
          <a:endParaRPr lang="en-US"/>
        </a:p>
      </dgm:t>
    </dgm:pt>
    <dgm:pt modelId="{56286B0E-B53A-4187-AE70-BF4C608E81FA}" type="pres">
      <dgm:prSet presAssocID="{270AF6F2-2F38-41AC-8BDA-20AA18CCB985}" presName="desTx" presStyleLbl="alignAccFollowNode1" presStyleIdx="0" presStyleCnt="3">
        <dgm:presLayoutVars>
          <dgm:bulletEnabled val="1"/>
        </dgm:presLayoutVars>
      </dgm:prSet>
      <dgm:spPr/>
      <dgm:t>
        <a:bodyPr/>
        <a:lstStyle/>
        <a:p>
          <a:endParaRPr lang="en-US"/>
        </a:p>
      </dgm:t>
    </dgm:pt>
    <dgm:pt modelId="{5B0C4B7D-5D35-4466-BB6A-D7DB89C7F691}" type="pres">
      <dgm:prSet presAssocID="{D19840DF-57BB-4765-852E-3F4616A82497}" presName="space" presStyleCnt="0"/>
      <dgm:spPr/>
    </dgm:pt>
    <dgm:pt modelId="{DA895047-3DBD-4D05-AF22-34515BBF5DA4}" type="pres">
      <dgm:prSet presAssocID="{2B2FE048-DC88-410B-91E6-507A7E996F4C}" presName="composite" presStyleCnt="0"/>
      <dgm:spPr/>
    </dgm:pt>
    <dgm:pt modelId="{3DEBC1EC-95AF-4BCA-9FB5-B6767BC96457}" type="pres">
      <dgm:prSet presAssocID="{2B2FE048-DC88-410B-91E6-507A7E996F4C}" presName="parTx" presStyleLbl="alignNode1" presStyleIdx="1" presStyleCnt="3">
        <dgm:presLayoutVars>
          <dgm:chMax val="0"/>
          <dgm:chPref val="0"/>
          <dgm:bulletEnabled val="1"/>
        </dgm:presLayoutVars>
      </dgm:prSet>
      <dgm:spPr/>
      <dgm:t>
        <a:bodyPr/>
        <a:lstStyle/>
        <a:p>
          <a:endParaRPr lang="en-US"/>
        </a:p>
      </dgm:t>
    </dgm:pt>
    <dgm:pt modelId="{9891EB28-9C8D-4BFC-8FF0-9280A80933F4}" type="pres">
      <dgm:prSet presAssocID="{2B2FE048-DC88-410B-91E6-507A7E996F4C}" presName="desTx" presStyleLbl="alignAccFollowNode1" presStyleIdx="1" presStyleCnt="3">
        <dgm:presLayoutVars>
          <dgm:bulletEnabled val="1"/>
        </dgm:presLayoutVars>
      </dgm:prSet>
      <dgm:spPr/>
      <dgm:t>
        <a:bodyPr/>
        <a:lstStyle/>
        <a:p>
          <a:endParaRPr lang="en-US"/>
        </a:p>
      </dgm:t>
    </dgm:pt>
    <dgm:pt modelId="{1DB79F87-DF71-4D3B-BF9C-72D9EC6D615E}" type="pres">
      <dgm:prSet presAssocID="{847BF7D5-D1C5-4BD4-A2E8-2C86A556323C}" presName="space" presStyleCnt="0"/>
      <dgm:spPr/>
    </dgm:pt>
    <dgm:pt modelId="{9DCD887D-5D7D-4162-A1CF-024F9CD6D76A}" type="pres">
      <dgm:prSet presAssocID="{282C1074-72F6-4787-B7EA-ABA71EA6D50F}" presName="composite" presStyleCnt="0"/>
      <dgm:spPr/>
    </dgm:pt>
    <dgm:pt modelId="{1022B10F-C5A6-4ACC-84BB-6DC80B393EC8}" type="pres">
      <dgm:prSet presAssocID="{282C1074-72F6-4787-B7EA-ABA71EA6D50F}" presName="parTx" presStyleLbl="alignNode1" presStyleIdx="2" presStyleCnt="3">
        <dgm:presLayoutVars>
          <dgm:chMax val="0"/>
          <dgm:chPref val="0"/>
          <dgm:bulletEnabled val="1"/>
        </dgm:presLayoutVars>
      </dgm:prSet>
      <dgm:spPr/>
      <dgm:t>
        <a:bodyPr/>
        <a:lstStyle/>
        <a:p>
          <a:endParaRPr lang="en-US"/>
        </a:p>
      </dgm:t>
    </dgm:pt>
    <dgm:pt modelId="{C8A5BB7F-2730-42A5-95F6-94A21794FACA}" type="pres">
      <dgm:prSet presAssocID="{282C1074-72F6-4787-B7EA-ABA71EA6D50F}" presName="desTx" presStyleLbl="alignAccFollowNode1" presStyleIdx="2" presStyleCnt="3">
        <dgm:presLayoutVars>
          <dgm:bulletEnabled val="1"/>
        </dgm:presLayoutVars>
      </dgm:prSet>
      <dgm:spPr/>
      <dgm:t>
        <a:bodyPr/>
        <a:lstStyle/>
        <a:p>
          <a:endParaRPr lang="en-US"/>
        </a:p>
      </dgm:t>
    </dgm:pt>
  </dgm:ptLst>
  <dgm:cxnLst>
    <dgm:cxn modelId="{4CE9F553-D7D9-4F9C-855B-9F32EB196FE2}" type="presOf" srcId="{45C960D7-9796-428D-BDAC-684960A8D28A}" destId="{C8A5BB7F-2730-42A5-95F6-94A21794FACA}" srcOrd="0" destOrd="0" presId="urn:microsoft.com/office/officeart/2005/8/layout/hList1"/>
    <dgm:cxn modelId="{512D53D1-AD20-4B76-B502-00402475B664}" type="presOf" srcId="{5861BBEC-C60C-4BE8-914D-4751511EF24D}" destId="{9891EB28-9C8D-4BFC-8FF0-9280A80933F4}" srcOrd="0" destOrd="0" presId="urn:microsoft.com/office/officeart/2005/8/layout/hList1"/>
    <dgm:cxn modelId="{2E08DF3F-CED0-4142-8C9D-D58301A47FC2}" type="presOf" srcId="{270AF6F2-2F38-41AC-8BDA-20AA18CCB985}" destId="{501234A6-8237-43E5-BF94-D7450B54D049}" srcOrd="0" destOrd="0" presId="urn:microsoft.com/office/officeart/2005/8/layout/hList1"/>
    <dgm:cxn modelId="{32ED34D8-9756-45C4-A9A3-801E5F2F55CD}" type="presOf" srcId="{6D581F43-353C-4DAD-9F60-804C6B1B5960}" destId="{C8A5BB7F-2730-42A5-95F6-94A21794FACA}" srcOrd="0" destOrd="2" presId="urn:microsoft.com/office/officeart/2005/8/layout/hList1"/>
    <dgm:cxn modelId="{A0E16802-7F7A-424F-AC85-5046B6C07E14}" type="presOf" srcId="{80432900-9FC2-4AFE-9CEF-4137C54CCA4B}" destId="{5DD415DD-5C91-43C8-8093-BDAF808714B8}" srcOrd="0" destOrd="0" presId="urn:microsoft.com/office/officeart/2005/8/layout/hList1"/>
    <dgm:cxn modelId="{57BAB577-72F4-4C85-AFC4-93C78B2CA76C}" srcId="{80432900-9FC2-4AFE-9CEF-4137C54CCA4B}" destId="{270AF6F2-2F38-41AC-8BDA-20AA18CCB985}" srcOrd="0" destOrd="0" parTransId="{1A0F6539-3889-45F0-96BD-0FB56166CFE9}" sibTransId="{D19840DF-57BB-4765-852E-3F4616A82497}"/>
    <dgm:cxn modelId="{B5D1322C-AB93-4724-ABB0-35073DBB21FA}" srcId="{282C1074-72F6-4787-B7EA-ABA71EA6D50F}" destId="{8501576D-9E8C-4BE7-886F-027E98FEE2C8}" srcOrd="1" destOrd="0" parTransId="{047E49E2-642A-462A-8BCE-9C10C2184FF7}" sibTransId="{8866B826-2525-498C-830E-C6B967BFBD1D}"/>
    <dgm:cxn modelId="{3F1E13E5-E437-44E9-8848-770FE6533F51}" type="presOf" srcId="{A924177E-09EB-4295-BC50-1B0E02EE486E}" destId="{56286B0E-B53A-4187-AE70-BF4C608E81FA}" srcOrd="0" destOrd="0" presId="urn:microsoft.com/office/officeart/2005/8/layout/hList1"/>
    <dgm:cxn modelId="{C5F3ADC7-22DE-4D78-9A7A-7BF34E568612}" srcId="{80432900-9FC2-4AFE-9CEF-4137C54CCA4B}" destId="{282C1074-72F6-4787-B7EA-ABA71EA6D50F}" srcOrd="2" destOrd="0" parTransId="{957C5313-2596-469C-930F-31699F61385E}" sibTransId="{B997DF77-5BE4-425F-AC24-D862CC299316}"/>
    <dgm:cxn modelId="{264D2386-AD75-4922-A05F-CCEFE797688D}" type="presOf" srcId="{2B2FE048-DC88-410B-91E6-507A7E996F4C}" destId="{3DEBC1EC-95AF-4BCA-9FB5-B6767BC96457}" srcOrd="0" destOrd="0" presId="urn:microsoft.com/office/officeart/2005/8/layout/hList1"/>
    <dgm:cxn modelId="{D98B5BE6-57B1-4A48-A024-AB0BF91F6AB9}" srcId="{282C1074-72F6-4787-B7EA-ABA71EA6D50F}" destId="{45C960D7-9796-428D-BDAC-684960A8D28A}" srcOrd="0" destOrd="0" parTransId="{4F535FA4-A9A3-4EE2-B39C-6C01DEBB8E68}" sibTransId="{BDCAF756-88B6-483C-AE53-08848846AEC3}"/>
    <dgm:cxn modelId="{83B9ABF9-4B4C-4DB0-BB28-394BAE675FA5}" srcId="{282C1074-72F6-4787-B7EA-ABA71EA6D50F}" destId="{6D581F43-353C-4DAD-9F60-804C6B1B5960}" srcOrd="2" destOrd="0" parTransId="{0CC6AF0F-BAB8-496F-8227-3A4E9B80405D}" sibTransId="{21157F7C-EC6C-49DA-8114-00A485ED084A}"/>
    <dgm:cxn modelId="{D7384F5D-35E4-4955-885E-D97D4DB15513}" type="presOf" srcId="{373549B2-F7B2-49E8-9ED3-6CD10C5F4DED}" destId="{9891EB28-9C8D-4BFC-8FF0-9280A80933F4}" srcOrd="0" destOrd="1" presId="urn:microsoft.com/office/officeart/2005/8/layout/hList1"/>
    <dgm:cxn modelId="{6FC653FA-4E8A-4621-A975-A7D2F823CD5B}" srcId="{80432900-9FC2-4AFE-9CEF-4137C54CCA4B}" destId="{2B2FE048-DC88-410B-91E6-507A7E996F4C}" srcOrd="1" destOrd="0" parTransId="{5CE13539-A5F4-499F-ACB6-ECDDA4329BA5}" sibTransId="{847BF7D5-D1C5-4BD4-A2E8-2C86A556323C}"/>
    <dgm:cxn modelId="{8719FC61-2591-4C31-9D1C-5F4C5D36F2AD}" type="presOf" srcId="{8501576D-9E8C-4BE7-886F-027E98FEE2C8}" destId="{C8A5BB7F-2730-42A5-95F6-94A21794FACA}" srcOrd="0" destOrd="1" presId="urn:microsoft.com/office/officeart/2005/8/layout/hList1"/>
    <dgm:cxn modelId="{79D8CE77-F30A-47F7-9285-B7C74A8465E9}" srcId="{2B2FE048-DC88-410B-91E6-507A7E996F4C}" destId="{373549B2-F7B2-49E8-9ED3-6CD10C5F4DED}" srcOrd="1" destOrd="0" parTransId="{37C2FB80-51A7-4F5E-B6BB-A6BE72B1179D}" sibTransId="{B3231EE2-EF97-46D3-B248-D209422C2DB6}"/>
    <dgm:cxn modelId="{AC601BB2-C64F-40B0-B752-3C9C151171C3}" type="presOf" srcId="{282C1074-72F6-4787-B7EA-ABA71EA6D50F}" destId="{1022B10F-C5A6-4ACC-84BB-6DC80B393EC8}" srcOrd="0" destOrd="0" presId="urn:microsoft.com/office/officeart/2005/8/layout/hList1"/>
    <dgm:cxn modelId="{49BCED80-59CE-408D-B685-A2955A3EA966}" srcId="{2B2FE048-DC88-410B-91E6-507A7E996F4C}" destId="{5861BBEC-C60C-4BE8-914D-4751511EF24D}" srcOrd="0" destOrd="0" parTransId="{F2BD7D9A-C182-4788-A9C5-38AF8BC644BE}" sibTransId="{9D1FA931-395E-4B72-AE18-07899BE6A5B5}"/>
    <dgm:cxn modelId="{EACB5518-B4B1-45DE-83AF-C53D50B6FD81}" srcId="{270AF6F2-2F38-41AC-8BDA-20AA18CCB985}" destId="{A924177E-09EB-4295-BC50-1B0E02EE486E}" srcOrd="0" destOrd="0" parTransId="{5D8A35FE-9F89-4460-A209-F1E85176182F}" sibTransId="{D09281AE-B22B-4E49-B32F-EF4E21BCB1F1}"/>
    <dgm:cxn modelId="{55CE1F90-5F5B-42EB-9505-F3CB3E755AB0}" type="presParOf" srcId="{5DD415DD-5C91-43C8-8093-BDAF808714B8}" destId="{B2D6EE25-1F8E-4F14-9BF7-1BD689908E8F}" srcOrd="0" destOrd="0" presId="urn:microsoft.com/office/officeart/2005/8/layout/hList1"/>
    <dgm:cxn modelId="{6A6091F6-E949-40A5-AAB3-F96C8A085240}" type="presParOf" srcId="{B2D6EE25-1F8E-4F14-9BF7-1BD689908E8F}" destId="{501234A6-8237-43E5-BF94-D7450B54D049}" srcOrd="0" destOrd="0" presId="urn:microsoft.com/office/officeart/2005/8/layout/hList1"/>
    <dgm:cxn modelId="{8CC10615-15C2-4C72-8AEF-4543D37934A7}" type="presParOf" srcId="{B2D6EE25-1F8E-4F14-9BF7-1BD689908E8F}" destId="{56286B0E-B53A-4187-AE70-BF4C608E81FA}" srcOrd="1" destOrd="0" presId="urn:microsoft.com/office/officeart/2005/8/layout/hList1"/>
    <dgm:cxn modelId="{738E660A-C8C8-407A-ABE9-1E01776F02BB}" type="presParOf" srcId="{5DD415DD-5C91-43C8-8093-BDAF808714B8}" destId="{5B0C4B7D-5D35-4466-BB6A-D7DB89C7F691}" srcOrd="1" destOrd="0" presId="urn:microsoft.com/office/officeart/2005/8/layout/hList1"/>
    <dgm:cxn modelId="{8CCEAFF5-CC5B-4CB5-B798-8D78D2C8F3AE}" type="presParOf" srcId="{5DD415DD-5C91-43C8-8093-BDAF808714B8}" destId="{DA895047-3DBD-4D05-AF22-34515BBF5DA4}" srcOrd="2" destOrd="0" presId="urn:microsoft.com/office/officeart/2005/8/layout/hList1"/>
    <dgm:cxn modelId="{35065AD5-2894-4232-8F06-60FE7DA290AD}" type="presParOf" srcId="{DA895047-3DBD-4D05-AF22-34515BBF5DA4}" destId="{3DEBC1EC-95AF-4BCA-9FB5-B6767BC96457}" srcOrd="0" destOrd="0" presId="urn:microsoft.com/office/officeart/2005/8/layout/hList1"/>
    <dgm:cxn modelId="{544D7963-78CE-43B2-A0E3-FF95426F9D7B}" type="presParOf" srcId="{DA895047-3DBD-4D05-AF22-34515BBF5DA4}" destId="{9891EB28-9C8D-4BFC-8FF0-9280A80933F4}" srcOrd="1" destOrd="0" presId="urn:microsoft.com/office/officeart/2005/8/layout/hList1"/>
    <dgm:cxn modelId="{E2E068ED-08DA-4EB3-BFA5-A24A8BCE91E5}" type="presParOf" srcId="{5DD415DD-5C91-43C8-8093-BDAF808714B8}" destId="{1DB79F87-DF71-4D3B-BF9C-72D9EC6D615E}" srcOrd="3" destOrd="0" presId="urn:microsoft.com/office/officeart/2005/8/layout/hList1"/>
    <dgm:cxn modelId="{7261ECBC-DC6C-48A1-8749-2A7B8E918CE5}" type="presParOf" srcId="{5DD415DD-5C91-43C8-8093-BDAF808714B8}" destId="{9DCD887D-5D7D-4162-A1CF-024F9CD6D76A}" srcOrd="4" destOrd="0" presId="urn:microsoft.com/office/officeart/2005/8/layout/hList1"/>
    <dgm:cxn modelId="{EE68C29D-4CB9-4E7D-8201-4D5FA8460E10}" type="presParOf" srcId="{9DCD887D-5D7D-4162-A1CF-024F9CD6D76A}" destId="{1022B10F-C5A6-4ACC-84BB-6DC80B393EC8}" srcOrd="0" destOrd="0" presId="urn:microsoft.com/office/officeart/2005/8/layout/hList1"/>
    <dgm:cxn modelId="{995D5375-FFD9-4237-A0CE-9F74042F1921}" type="presParOf" srcId="{9DCD887D-5D7D-4162-A1CF-024F9CD6D76A}" destId="{C8A5BB7F-2730-42A5-95F6-94A21794FAC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2AF64132-66C6-440C-8329-14A8777467B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85D2EA48-0EF6-4409-AA78-C2E94CDDF9CB}">
      <dgm:prSet phldrT="[Text]" custT="1"/>
      <dgm:spPr/>
      <dgm:t>
        <a:bodyPr/>
        <a:lstStyle/>
        <a:p>
          <a:r>
            <a:rPr lang="en" sz="2300" b="1" dirty="0" smtClean="0"/>
            <a:t>Lab analysis</a:t>
          </a:r>
          <a:endParaRPr lang="en-US" sz="2300" b="1" dirty="0"/>
        </a:p>
      </dgm:t>
    </dgm:pt>
    <dgm:pt modelId="{8E67CCFC-EDEC-4141-A8A6-465743FE6371}" type="parTrans" cxnId="{1978AB70-2ADE-4A06-AE49-C9CD14C8A131}">
      <dgm:prSet/>
      <dgm:spPr/>
      <dgm:t>
        <a:bodyPr/>
        <a:lstStyle/>
        <a:p>
          <a:endParaRPr lang="en-US"/>
        </a:p>
      </dgm:t>
    </dgm:pt>
    <dgm:pt modelId="{AA96054B-00E8-42DC-AC11-51272E8265F9}" type="sibTrans" cxnId="{1978AB70-2ADE-4A06-AE49-C9CD14C8A131}">
      <dgm:prSet/>
      <dgm:spPr/>
      <dgm:t>
        <a:bodyPr/>
        <a:lstStyle/>
        <a:p>
          <a:endParaRPr lang="en-US"/>
        </a:p>
      </dgm:t>
    </dgm:pt>
    <dgm:pt modelId="{073D9BF3-630E-4D1D-828E-270EAB2084FB}">
      <dgm:prSet phldrT="[Text]" custT="1"/>
      <dgm:spPr/>
      <dgm:t>
        <a:bodyPr/>
        <a:lstStyle/>
        <a:p>
          <a:r>
            <a:rPr lang="en" sz="2300" b="1" dirty="0" smtClean="0"/>
            <a:t>Radiological diagnostics</a:t>
          </a:r>
          <a:endParaRPr lang="en-US" sz="2300" b="1" dirty="0"/>
        </a:p>
      </dgm:t>
    </dgm:pt>
    <dgm:pt modelId="{7D10B1E3-0D21-4FDC-9194-22C4CC0C22DC}" type="parTrans" cxnId="{22329918-32E1-43E8-B459-E507CB0C5137}">
      <dgm:prSet/>
      <dgm:spPr/>
      <dgm:t>
        <a:bodyPr/>
        <a:lstStyle/>
        <a:p>
          <a:endParaRPr lang="en-US"/>
        </a:p>
      </dgm:t>
    </dgm:pt>
    <dgm:pt modelId="{04D3A700-2852-4765-A268-6A4208FA482E}" type="sibTrans" cxnId="{22329918-32E1-43E8-B459-E507CB0C5137}">
      <dgm:prSet/>
      <dgm:spPr/>
      <dgm:t>
        <a:bodyPr/>
        <a:lstStyle/>
        <a:p>
          <a:endParaRPr lang="en-US"/>
        </a:p>
      </dgm:t>
    </dgm:pt>
    <dgm:pt modelId="{5804AFD0-469F-4931-9FB0-C4A64EC0D886}">
      <dgm:prSet custT="1"/>
      <dgm:spPr/>
      <dgm:t>
        <a:bodyPr/>
        <a:lstStyle/>
        <a:p>
          <a:r>
            <a:rPr lang="en" sz="2000" dirty="0" smtClean="0"/>
            <a:t>Micro and macrohematuria</a:t>
          </a:r>
          <a:endParaRPr lang="en-US" sz="2000" dirty="0"/>
        </a:p>
      </dgm:t>
    </dgm:pt>
    <dgm:pt modelId="{54EFD0C1-4986-45B8-95D5-16F9435C87DD}" type="parTrans" cxnId="{BAA62E3C-8E61-4A84-AD3E-42A410D4A0DD}">
      <dgm:prSet/>
      <dgm:spPr/>
      <dgm:t>
        <a:bodyPr/>
        <a:lstStyle/>
        <a:p>
          <a:endParaRPr lang="en-US"/>
        </a:p>
      </dgm:t>
    </dgm:pt>
    <dgm:pt modelId="{81F3D5A3-9938-4E96-B391-77F128CFC4F6}" type="sibTrans" cxnId="{BAA62E3C-8E61-4A84-AD3E-42A410D4A0DD}">
      <dgm:prSet/>
      <dgm:spPr/>
      <dgm:t>
        <a:bodyPr/>
        <a:lstStyle/>
        <a:p>
          <a:endParaRPr lang="en-US"/>
        </a:p>
      </dgm:t>
    </dgm:pt>
    <dgm:pt modelId="{B6DE45EA-479A-4F61-A429-BB15090E8D45}">
      <dgm:prSet custT="1"/>
      <dgm:spPr/>
      <dgm:t>
        <a:bodyPr/>
        <a:lstStyle/>
        <a:p>
          <a:r>
            <a:rPr lang="en" sz="2000" smtClean="0"/>
            <a:t>Leukocyturia </a:t>
          </a:r>
          <a:r>
            <a:rPr lang="en" sz="2000" dirty="0" smtClean="0"/>
            <a:t>and bacteriuria (pyelonephritis)</a:t>
          </a:r>
        </a:p>
      </dgm:t>
    </dgm:pt>
    <dgm:pt modelId="{031026BB-39DB-4D9F-BCBE-389B5E083BAE}" type="parTrans" cxnId="{F18EA9C4-ACED-4E88-A3D3-1A4619BCBC1F}">
      <dgm:prSet/>
      <dgm:spPr/>
      <dgm:t>
        <a:bodyPr/>
        <a:lstStyle/>
        <a:p>
          <a:endParaRPr lang="en-US"/>
        </a:p>
      </dgm:t>
    </dgm:pt>
    <dgm:pt modelId="{06D2F92F-043D-4401-96F2-ABAAB55279D0}" type="sibTrans" cxnId="{F18EA9C4-ACED-4E88-A3D3-1A4619BCBC1F}">
      <dgm:prSet/>
      <dgm:spPr/>
      <dgm:t>
        <a:bodyPr/>
        <a:lstStyle/>
        <a:p>
          <a:endParaRPr lang="en-US"/>
        </a:p>
      </dgm:t>
    </dgm:pt>
    <dgm:pt modelId="{B4942B23-CF5C-4451-ADF3-08CD9E325EBB}">
      <dgm:prSet custT="1"/>
      <dgm:spPr/>
      <dgm:t>
        <a:bodyPr/>
        <a:lstStyle/>
        <a:p>
          <a:r>
            <a:rPr lang="en" sz="2000" smtClean="0"/>
            <a:t>Crystalurira (nephrolithiasis and </a:t>
          </a:r>
          <a:r>
            <a:rPr lang="en" sz="2000" dirty="0" smtClean="0"/>
            <a:t>deposition of intrarenal crystals)</a:t>
          </a:r>
        </a:p>
      </dgm:t>
    </dgm:pt>
    <dgm:pt modelId="{19962388-104A-484D-A46E-2B706F9CAB1D}" type="parTrans" cxnId="{D829C022-1717-4871-943C-F10542E566DD}">
      <dgm:prSet/>
      <dgm:spPr/>
      <dgm:t>
        <a:bodyPr/>
        <a:lstStyle/>
        <a:p>
          <a:endParaRPr lang="en-US"/>
        </a:p>
      </dgm:t>
    </dgm:pt>
    <dgm:pt modelId="{87101590-7E7F-48C3-94E9-BA5C9D3D32B3}" type="sibTrans" cxnId="{D829C022-1717-4871-943C-F10542E566DD}">
      <dgm:prSet/>
      <dgm:spPr/>
      <dgm:t>
        <a:bodyPr/>
        <a:lstStyle/>
        <a:p>
          <a:endParaRPr lang="en-US"/>
        </a:p>
      </dgm:t>
    </dgm:pt>
    <dgm:pt modelId="{659899FF-AD1B-4F60-AA8E-3BC601D52508}">
      <dgm:prSet custT="1"/>
      <dgm:spPr/>
      <dgm:t>
        <a:bodyPr/>
        <a:lstStyle/>
        <a:p>
          <a:r>
            <a:rPr lang="en" sz="2000" smtClean="0"/>
            <a:t>CBC, electrolyte, bicarbonate </a:t>
          </a:r>
          <a:r>
            <a:rPr lang="en" sz="2000" dirty="0" smtClean="0"/>
            <a:t>and</a:t>
          </a:r>
          <a:endParaRPr lang="sr-Latn-CS" sz="2000" dirty="0" smtClean="0"/>
        </a:p>
      </dgm:t>
    </dgm:pt>
    <dgm:pt modelId="{05A5478B-3F3D-41DD-A0F9-EA0226E06D23}" type="parTrans" cxnId="{C37F82D6-EAE1-4683-8197-715C545573FD}">
      <dgm:prSet/>
      <dgm:spPr/>
      <dgm:t>
        <a:bodyPr/>
        <a:lstStyle/>
        <a:p>
          <a:endParaRPr lang="en-US"/>
        </a:p>
      </dgm:t>
    </dgm:pt>
    <dgm:pt modelId="{93B16D3F-F0AA-4DE5-A04C-F51009DB2ACA}" type="sibTrans" cxnId="{C37F82D6-EAE1-4683-8197-715C545573FD}">
      <dgm:prSet/>
      <dgm:spPr/>
      <dgm:t>
        <a:bodyPr/>
        <a:lstStyle/>
        <a:p>
          <a:endParaRPr lang="en-US"/>
        </a:p>
      </dgm:t>
    </dgm:pt>
    <dgm:pt modelId="{3EBD38E8-F534-45A1-BE16-8171B15DF1FD}">
      <dgm:prSet custT="1"/>
      <dgm:spPr/>
      <dgm:t>
        <a:bodyPr/>
        <a:lstStyle/>
        <a:p>
          <a:r>
            <a:rPr lang="en-US" sz="2000" smtClean="0"/>
            <a:t>Determination of nitrogenous substances, uric acid, albumin.</a:t>
          </a:r>
          <a:endParaRPr lang="en" sz="2000" dirty="0" smtClean="0"/>
        </a:p>
      </dgm:t>
    </dgm:pt>
    <dgm:pt modelId="{DE1497EF-766D-4094-B52D-E37CB47A8096}" type="parTrans" cxnId="{BFD25D75-7138-4C7D-9587-C7241AECC552}">
      <dgm:prSet/>
      <dgm:spPr/>
      <dgm:t>
        <a:bodyPr/>
        <a:lstStyle/>
        <a:p>
          <a:endParaRPr lang="en-US"/>
        </a:p>
      </dgm:t>
    </dgm:pt>
    <dgm:pt modelId="{3AEECDD9-F0DF-4E90-8BDF-275CA22D4B8D}" type="sibTrans" cxnId="{BFD25D75-7138-4C7D-9587-C7241AECC552}">
      <dgm:prSet/>
      <dgm:spPr/>
      <dgm:t>
        <a:bodyPr/>
        <a:lstStyle/>
        <a:p>
          <a:endParaRPr lang="en-US"/>
        </a:p>
      </dgm:t>
    </dgm:pt>
    <dgm:pt modelId="{D2B88B86-6166-420B-A56E-3577B6FBC183}">
      <dgm:prSet custT="1"/>
      <dgm:spPr/>
      <dgm:t>
        <a:bodyPr/>
        <a:lstStyle/>
        <a:p>
          <a:r>
            <a:rPr lang="en" sz="2000" dirty="0" smtClean="0">
              <a:solidFill>
                <a:srgbClr val="FF0000"/>
              </a:solidFill>
            </a:rPr>
            <a:t>In acute tubular necrosis</a:t>
          </a:r>
          <a:r>
            <a:rPr lang="en" sz="2000" smtClean="0">
              <a:solidFill>
                <a:srgbClr val="FF0000"/>
              </a:solidFill>
            </a:rPr>
            <a:t>:</a:t>
          </a:r>
          <a:r>
            <a:rPr lang="en" sz="2000" smtClean="0"/>
            <a:t> </a:t>
          </a:r>
          <a:r>
            <a:rPr lang="en" sz="2000" i="1" smtClean="0"/>
            <a:t>Na</a:t>
          </a:r>
          <a:r>
            <a:rPr lang="en" sz="2000" smtClean="0"/>
            <a:t>&gt;20 </a:t>
          </a:r>
          <a:r>
            <a:rPr lang="en" sz="2000" i="1" dirty="0" smtClean="0"/>
            <a:t>mEq/l, </a:t>
          </a:r>
          <a:r>
            <a:rPr lang="en" sz="2000" dirty="0" smtClean="0"/>
            <a:t>the fractional excretion </a:t>
          </a:r>
          <a:r>
            <a:rPr lang="en" sz="2000" i="1" dirty="0" smtClean="0"/>
            <a:t>of Na &gt;1% </a:t>
          </a:r>
          <a:r>
            <a:rPr lang="en" sz="2000" dirty="0" smtClean="0"/>
            <a:t>and urine osmolality &lt; 350 </a:t>
          </a:r>
          <a:r>
            <a:rPr lang="en" sz="2000" i="1" dirty="0" smtClean="0"/>
            <a:t>mOsm;</a:t>
          </a:r>
          <a:r>
            <a:rPr lang="en" sz="2000" dirty="0" smtClean="0"/>
            <a:t> </a:t>
          </a:r>
          <a:r>
            <a:rPr lang="en" sz="2000" dirty="0" smtClean="0">
              <a:solidFill>
                <a:srgbClr val="FF0000"/>
              </a:solidFill>
            </a:rPr>
            <a:t>In the phase of prerenal azotemia: </a:t>
          </a:r>
          <a:r>
            <a:rPr lang="en" sz="2000" i="1" dirty="0" smtClean="0"/>
            <a:t>Na </a:t>
          </a:r>
          <a:r>
            <a:rPr lang="en" sz="2000" dirty="0" smtClean="0"/>
            <a:t>in urine </a:t>
          </a:r>
          <a:r>
            <a:rPr lang="en" sz="2000" i="1" dirty="0" smtClean="0"/>
            <a:t>&lt;20 mEq/l, FENa &lt;1% </a:t>
          </a:r>
          <a:r>
            <a:rPr lang="en" sz="2000" dirty="0" smtClean="0"/>
            <a:t>and urine osmolality &gt; </a:t>
          </a:r>
          <a:r>
            <a:rPr lang="en" sz="2000" i="1" dirty="0" smtClean="0"/>
            <a:t>500 mOsm</a:t>
          </a:r>
          <a:r>
            <a:rPr lang="en" sz="2000" dirty="0" smtClean="0"/>
            <a:t> </a:t>
          </a:r>
        </a:p>
      </dgm:t>
    </dgm:pt>
    <dgm:pt modelId="{BBE88977-08DB-47CB-91CC-6E23C79D6FEA}" type="parTrans" cxnId="{B4CDE59B-F98D-4248-802A-6BC571CE63A5}">
      <dgm:prSet/>
      <dgm:spPr/>
      <dgm:t>
        <a:bodyPr/>
        <a:lstStyle/>
        <a:p>
          <a:endParaRPr lang="en-US"/>
        </a:p>
      </dgm:t>
    </dgm:pt>
    <dgm:pt modelId="{40FA0E45-6C67-4565-ACA6-9D9A28353F73}" type="sibTrans" cxnId="{B4CDE59B-F98D-4248-802A-6BC571CE63A5}">
      <dgm:prSet/>
      <dgm:spPr/>
      <dgm:t>
        <a:bodyPr/>
        <a:lstStyle/>
        <a:p>
          <a:endParaRPr lang="en-US"/>
        </a:p>
      </dgm:t>
    </dgm:pt>
    <dgm:pt modelId="{A877B466-100F-4AA2-9DA5-41002A5D4E82}">
      <dgm:prSet custT="1"/>
      <dgm:spPr/>
      <dgm:t>
        <a:bodyPr/>
        <a:lstStyle/>
        <a:p>
          <a:r>
            <a:rPr lang="en" sz="2000" dirty="0" smtClean="0"/>
            <a:t>Native recording of the urinary tract</a:t>
          </a:r>
          <a:endParaRPr lang="en-US" sz="2000" dirty="0"/>
        </a:p>
      </dgm:t>
    </dgm:pt>
    <dgm:pt modelId="{2CF6C479-7A9E-475D-8179-24C65D1F0D8E}" type="parTrans" cxnId="{A5913178-DC9F-4273-83FA-BBFBA86323D8}">
      <dgm:prSet/>
      <dgm:spPr/>
      <dgm:t>
        <a:bodyPr/>
        <a:lstStyle/>
        <a:p>
          <a:endParaRPr lang="en-US"/>
        </a:p>
      </dgm:t>
    </dgm:pt>
    <dgm:pt modelId="{84006514-30C2-4610-9D35-71BFE9474167}" type="sibTrans" cxnId="{A5913178-DC9F-4273-83FA-BBFBA86323D8}">
      <dgm:prSet/>
      <dgm:spPr/>
      <dgm:t>
        <a:bodyPr/>
        <a:lstStyle/>
        <a:p>
          <a:endParaRPr lang="en-US"/>
        </a:p>
      </dgm:t>
    </dgm:pt>
    <dgm:pt modelId="{FC81DBC8-BBE5-4CBC-AF2E-9A04941FE95F}">
      <dgm:prSet custT="1"/>
      <dgm:spPr/>
      <dgm:t>
        <a:bodyPr/>
        <a:lstStyle/>
        <a:p>
          <a:r>
            <a:rPr lang="en" sz="2000" smtClean="0"/>
            <a:t>Ehosonography</a:t>
          </a:r>
          <a:endParaRPr lang="en" sz="2000" dirty="0" smtClean="0"/>
        </a:p>
      </dgm:t>
    </dgm:pt>
    <dgm:pt modelId="{3ADEDA09-97F9-435A-AF04-0137FF8AF80F}" type="parTrans" cxnId="{F1AF5868-C0F9-4F58-9B3B-6D05A3C20DB6}">
      <dgm:prSet/>
      <dgm:spPr/>
      <dgm:t>
        <a:bodyPr/>
        <a:lstStyle/>
        <a:p>
          <a:endParaRPr lang="en-US"/>
        </a:p>
      </dgm:t>
    </dgm:pt>
    <dgm:pt modelId="{482A385A-CF56-4A4F-8EBF-B3F7F29072BC}" type="sibTrans" cxnId="{F1AF5868-C0F9-4F58-9B3B-6D05A3C20DB6}">
      <dgm:prSet/>
      <dgm:spPr/>
      <dgm:t>
        <a:bodyPr/>
        <a:lstStyle/>
        <a:p>
          <a:endParaRPr lang="en-US"/>
        </a:p>
      </dgm:t>
    </dgm:pt>
    <dgm:pt modelId="{8C973484-10B8-4B3C-8750-E95675502CD4}">
      <dgm:prSet custT="1"/>
      <dgm:spPr/>
      <dgm:t>
        <a:bodyPr/>
        <a:lstStyle/>
        <a:p>
          <a:r>
            <a:rPr lang="en" sz="2000" dirty="0" smtClean="0"/>
            <a:t>IVP</a:t>
          </a:r>
        </a:p>
      </dgm:t>
    </dgm:pt>
    <dgm:pt modelId="{5C11C760-CAEB-44E2-B68B-5BDFA9E13FA8}" type="parTrans" cxnId="{4213BBE9-53E8-406E-9A1A-1D95D1766024}">
      <dgm:prSet/>
      <dgm:spPr/>
      <dgm:t>
        <a:bodyPr/>
        <a:lstStyle/>
        <a:p>
          <a:endParaRPr lang="en-US"/>
        </a:p>
      </dgm:t>
    </dgm:pt>
    <dgm:pt modelId="{3EA6DE8B-C349-4913-9B5F-CC935BBDFC32}" type="sibTrans" cxnId="{4213BBE9-53E8-406E-9A1A-1D95D1766024}">
      <dgm:prSet/>
      <dgm:spPr/>
      <dgm:t>
        <a:bodyPr/>
        <a:lstStyle/>
        <a:p>
          <a:endParaRPr lang="en-US"/>
        </a:p>
      </dgm:t>
    </dgm:pt>
    <dgm:pt modelId="{E523C650-0C37-4D8B-A215-03EDB123CB52}">
      <dgm:prSet custT="1"/>
      <dgm:spPr/>
      <dgm:t>
        <a:bodyPr/>
        <a:lstStyle/>
        <a:p>
          <a:r>
            <a:rPr lang="en" sz="2000" dirty="0" smtClean="0"/>
            <a:t>Computed tomography</a:t>
          </a:r>
        </a:p>
      </dgm:t>
    </dgm:pt>
    <dgm:pt modelId="{6DF9C96C-073B-44D5-8D3C-C90854831ADB}" type="parTrans" cxnId="{655BE7F3-DC00-4F3B-806E-DD11EE8E85B1}">
      <dgm:prSet/>
      <dgm:spPr/>
      <dgm:t>
        <a:bodyPr/>
        <a:lstStyle/>
        <a:p>
          <a:endParaRPr lang="en-US"/>
        </a:p>
      </dgm:t>
    </dgm:pt>
    <dgm:pt modelId="{63065358-067C-4E10-94DE-0476A1153201}" type="sibTrans" cxnId="{655BE7F3-DC00-4F3B-806E-DD11EE8E85B1}">
      <dgm:prSet/>
      <dgm:spPr/>
      <dgm:t>
        <a:bodyPr/>
        <a:lstStyle/>
        <a:p>
          <a:endParaRPr lang="en-US"/>
        </a:p>
      </dgm:t>
    </dgm:pt>
    <dgm:pt modelId="{2B7C4166-5523-4F98-AE29-3DEE51E191C4}">
      <dgm:prSet custT="1"/>
      <dgm:spPr/>
      <dgm:t>
        <a:bodyPr/>
        <a:lstStyle/>
        <a:p>
          <a:r>
            <a:rPr lang="en" sz="2000" dirty="0" smtClean="0"/>
            <a:t>Scintigraphy</a:t>
          </a:r>
        </a:p>
      </dgm:t>
    </dgm:pt>
    <dgm:pt modelId="{DCB566D5-6AB4-4E2B-8B24-9C5DAC19D2F2}" type="parTrans" cxnId="{F005C3C3-1072-407C-9BD1-069511DE858E}">
      <dgm:prSet/>
      <dgm:spPr/>
      <dgm:t>
        <a:bodyPr/>
        <a:lstStyle/>
        <a:p>
          <a:endParaRPr lang="en-US"/>
        </a:p>
      </dgm:t>
    </dgm:pt>
    <dgm:pt modelId="{19DD8587-F88D-4FBB-B246-D2A86BA5CA46}" type="sibTrans" cxnId="{F005C3C3-1072-407C-9BD1-069511DE858E}">
      <dgm:prSet/>
      <dgm:spPr/>
      <dgm:t>
        <a:bodyPr/>
        <a:lstStyle/>
        <a:p>
          <a:endParaRPr lang="en-US"/>
        </a:p>
      </dgm:t>
    </dgm:pt>
    <dgm:pt modelId="{5C2333FA-86C9-4FDA-B9BA-A64E9120C3EA}">
      <dgm:prSet custT="1"/>
      <dgm:spPr/>
      <dgm:t>
        <a:bodyPr/>
        <a:lstStyle/>
        <a:p>
          <a:r>
            <a:rPr lang="en" sz="2000" dirty="0" smtClean="0"/>
            <a:t>Magnetic resonance</a:t>
          </a:r>
        </a:p>
      </dgm:t>
    </dgm:pt>
    <dgm:pt modelId="{374CA7A4-82B8-48E3-92BB-AB57177A4BC5}" type="parTrans" cxnId="{61E33896-6A08-4873-91A7-7B6AC6F29FB8}">
      <dgm:prSet/>
      <dgm:spPr/>
      <dgm:t>
        <a:bodyPr/>
        <a:lstStyle/>
        <a:p>
          <a:endParaRPr lang="en-US"/>
        </a:p>
      </dgm:t>
    </dgm:pt>
    <dgm:pt modelId="{9F8B3585-60F6-473D-99AC-F9C40AA7FFA0}" type="sibTrans" cxnId="{61E33896-6A08-4873-91A7-7B6AC6F29FB8}">
      <dgm:prSet/>
      <dgm:spPr/>
      <dgm:t>
        <a:bodyPr/>
        <a:lstStyle/>
        <a:p>
          <a:endParaRPr lang="en-US"/>
        </a:p>
      </dgm:t>
    </dgm:pt>
    <dgm:pt modelId="{92E54DE7-D30D-4F35-91E3-A0BB0E2069CE}" type="pres">
      <dgm:prSet presAssocID="{2AF64132-66C6-440C-8329-14A8777467B7}" presName="linear" presStyleCnt="0">
        <dgm:presLayoutVars>
          <dgm:dir/>
          <dgm:animLvl val="lvl"/>
          <dgm:resizeHandles val="exact"/>
        </dgm:presLayoutVars>
      </dgm:prSet>
      <dgm:spPr/>
      <dgm:t>
        <a:bodyPr/>
        <a:lstStyle/>
        <a:p>
          <a:endParaRPr lang="en-US"/>
        </a:p>
      </dgm:t>
    </dgm:pt>
    <dgm:pt modelId="{2A173586-2A36-4476-9650-7016480E0057}" type="pres">
      <dgm:prSet presAssocID="{85D2EA48-0EF6-4409-AA78-C2E94CDDF9CB}" presName="parentLin" presStyleCnt="0"/>
      <dgm:spPr/>
    </dgm:pt>
    <dgm:pt modelId="{1F7FD9AD-1C9C-47CC-BF1A-CBC7C34C1D00}" type="pres">
      <dgm:prSet presAssocID="{85D2EA48-0EF6-4409-AA78-C2E94CDDF9CB}" presName="parentLeftMargin" presStyleLbl="node1" presStyleIdx="0" presStyleCnt="2"/>
      <dgm:spPr/>
      <dgm:t>
        <a:bodyPr/>
        <a:lstStyle/>
        <a:p>
          <a:endParaRPr lang="en-US"/>
        </a:p>
      </dgm:t>
    </dgm:pt>
    <dgm:pt modelId="{697D56DB-6E69-45C7-96BE-E05E774950E2}" type="pres">
      <dgm:prSet presAssocID="{85D2EA48-0EF6-4409-AA78-C2E94CDDF9CB}" presName="parentText" presStyleLbl="node1" presStyleIdx="0" presStyleCnt="2">
        <dgm:presLayoutVars>
          <dgm:chMax val="0"/>
          <dgm:bulletEnabled val="1"/>
        </dgm:presLayoutVars>
      </dgm:prSet>
      <dgm:spPr/>
      <dgm:t>
        <a:bodyPr/>
        <a:lstStyle/>
        <a:p>
          <a:endParaRPr lang="en-US"/>
        </a:p>
      </dgm:t>
    </dgm:pt>
    <dgm:pt modelId="{6826B1F4-8A73-41C2-93CA-B7D78187A635}" type="pres">
      <dgm:prSet presAssocID="{85D2EA48-0EF6-4409-AA78-C2E94CDDF9CB}" presName="negativeSpace" presStyleCnt="0"/>
      <dgm:spPr/>
    </dgm:pt>
    <dgm:pt modelId="{CD503F5C-58A2-4B77-84E5-E571E3FACF07}" type="pres">
      <dgm:prSet presAssocID="{85D2EA48-0EF6-4409-AA78-C2E94CDDF9CB}" presName="childText" presStyleLbl="conFgAcc1" presStyleIdx="0" presStyleCnt="2">
        <dgm:presLayoutVars>
          <dgm:bulletEnabled val="1"/>
        </dgm:presLayoutVars>
      </dgm:prSet>
      <dgm:spPr/>
      <dgm:t>
        <a:bodyPr/>
        <a:lstStyle/>
        <a:p>
          <a:endParaRPr lang="en-US"/>
        </a:p>
      </dgm:t>
    </dgm:pt>
    <dgm:pt modelId="{E1EE0E9C-8F13-4D0A-A9E4-032932FEDF5A}" type="pres">
      <dgm:prSet presAssocID="{AA96054B-00E8-42DC-AC11-51272E8265F9}" presName="spaceBetweenRectangles" presStyleCnt="0"/>
      <dgm:spPr/>
    </dgm:pt>
    <dgm:pt modelId="{36669ED8-79B8-4D34-B83A-FEDD2E75F6C2}" type="pres">
      <dgm:prSet presAssocID="{073D9BF3-630E-4D1D-828E-270EAB2084FB}" presName="parentLin" presStyleCnt="0"/>
      <dgm:spPr/>
    </dgm:pt>
    <dgm:pt modelId="{3BA2446C-AE16-4695-817B-90B37E0CFA37}" type="pres">
      <dgm:prSet presAssocID="{073D9BF3-630E-4D1D-828E-270EAB2084FB}" presName="parentLeftMargin" presStyleLbl="node1" presStyleIdx="0" presStyleCnt="2"/>
      <dgm:spPr/>
      <dgm:t>
        <a:bodyPr/>
        <a:lstStyle/>
        <a:p>
          <a:endParaRPr lang="en-US"/>
        </a:p>
      </dgm:t>
    </dgm:pt>
    <dgm:pt modelId="{CAE5B4E6-E3BA-4B8D-9DAF-02DE0B96E85D}" type="pres">
      <dgm:prSet presAssocID="{073D9BF3-630E-4D1D-828E-270EAB2084FB}" presName="parentText" presStyleLbl="node1" presStyleIdx="1" presStyleCnt="2">
        <dgm:presLayoutVars>
          <dgm:chMax val="0"/>
          <dgm:bulletEnabled val="1"/>
        </dgm:presLayoutVars>
      </dgm:prSet>
      <dgm:spPr/>
      <dgm:t>
        <a:bodyPr/>
        <a:lstStyle/>
        <a:p>
          <a:endParaRPr lang="en-US"/>
        </a:p>
      </dgm:t>
    </dgm:pt>
    <dgm:pt modelId="{4854D29D-2EA9-4960-818E-90BC84765AB7}" type="pres">
      <dgm:prSet presAssocID="{073D9BF3-630E-4D1D-828E-270EAB2084FB}" presName="negativeSpace" presStyleCnt="0"/>
      <dgm:spPr/>
    </dgm:pt>
    <dgm:pt modelId="{53319F59-6571-4984-83F1-1D1387987177}" type="pres">
      <dgm:prSet presAssocID="{073D9BF3-630E-4D1D-828E-270EAB2084FB}" presName="childText" presStyleLbl="conFgAcc1" presStyleIdx="1" presStyleCnt="2">
        <dgm:presLayoutVars>
          <dgm:bulletEnabled val="1"/>
        </dgm:presLayoutVars>
      </dgm:prSet>
      <dgm:spPr/>
      <dgm:t>
        <a:bodyPr/>
        <a:lstStyle/>
        <a:p>
          <a:endParaRPr lang="en-US"/>
        </a:p>
      </dgm:t>
    </dgm:pt>
  </dgm:ptLst>
  <dgm:cxnLst>
    <dgm:cxn modelId="{F1AF5868-C0F9-4F58-9B3B-6D05A3C20DB6}" srcId="{073D9BF3-630E-4D1D-828E-270EAB2084FB}" destId="{FC81DBC8-BBE5-4CBC-AF2E-9A04941FE95F}" srcOrd="1" destOrd="0" parTransId="{3ADEDA09-97F9-435A-AF04-0137FF8AF80F}" sibTransId="{482A385A-CF56-4A4F-8EBF-B3F7F29072BC}"/>
    <dgm:cxn modelId="{F98A08D7-33D6-4491-9A3D-8F5CD64F668F}" type="presOf" srcId="{5804AFD0-469F-4931-9FB0-C4A64EC0D886}" destId="{CD503F5C-58A2-4B77-84E5-E571E3FACF07}" srcOrd="0" destOrd="0" presId="urn:microsoft.com/office/officeart/2005/8/layout/list1"/>
    <dgm:cxn modelId="{F005C3C3-1072-407C-9BD1-069511DE858E}" srcId="{073D9BF3-630E-4D1D-828E-270EAB2084FB}" destId="{2B7C4166-5523-4F98-AE29-3DEE51E191C4}" srcOrd="4" destOrd="0" parTransId="{DCB566D5-6AB4-4E2B-8B24-9C5DAC19D2F2}" sibTransId="{19DD8587-F88D-4FBB-B246-D2A86BA5CA46}"/>
    <dgm:cxn modelId="{6DF44049-CA61-4BD6-AAFA-27327CE1B38E}" type="presOf" srcId="{5C2333FA-86C9-4FDA-B9BA-A64E9120C3EA}" destId="{53319F59-6571-4984-83F1-1D1387987177}" srcOrd="0" destOrd="5" presId="urn:microsoft.com/office/officeart/2005/8/layout/list1"/>
    <dgm:cxn modelId="{FF425102-2F37-4468-ADDA-BB0EB0FBBB80}" type="presOf" srcId="{2AF64132-66C6-440C-8329-14A8777467B7}" destId="{92E54DE7-D30D-4F35-91E3-A0BB0E2069CE}" srcOrd="0" destOrd="0" presId="urn:microsoft.com/office/officeart/2005/8/layout/list1"/>
    <dgm:cxn modelId="{2BB40CE6-1C05-45DF-87F3-ABF6CFFD06C9}" type="presOf" srcId="{8C973484-10B8-4B3C-8750-E95675502CD4}" destId="{53319F59-6571-4984-83F1-1D1387987177}" srcOrd="0" destOrd="2" presId="urn:microsoft.com/office/officeart/2005/8/layout/list1"/>
    <dgm:cxn modelId="{4213BBE9-53E8-406E-9A1A-1D95D1766024}" srcId="{073D9BF3-630E-4D1D-828E-270EAB2084FB}" destId="{8C973484-10B8-4B3C-8750-E95675502CD4}" srcOrd="2" destOrd="0" parTransId="{5C11C760-CAEB-44E2-B68B-5BDFA9E13FA8}" sibTransId="{3EA6DE8B-C349-4913-9B5F-CC935BBDFC32}"/>
    <dgm:cxn modelId="{9BA7F481-1728-49EA-BE81-28D2F8BF78F3}" type="presOf" srcId="{3EBD38E8-F534-45A1-BE16-8171B15DF1FD}" destId="{CD503F5C-58A2-4B77-84E5-E571E3FACF07}" srcOrd="0" destOrd="4" presId="urn:microsoft.com/office/officeart/2005/8/layout/list1"/>
    <dgm:cxn modelId="{BEDE45CD-E1ED-49A4-8600-A657F3787CBD}" type="presOf" srcId="{FC81DBC8-BBE5-4CBC-AF2E-9A04941FE95F}" destId="{53319F59-6571-4984-83F1-1D1387987177}" srcOrd="0" destOrd="1" presId="urn:microsoft.com/office/officeart/2005/8/layout/list1"/>
    <dgm:cxn modelId="{A5913178-DC9F-4273-83FA-BBFBA86323D8}" srcId="{073D9BF3-630E-4D1D-828E-270EAB2084FB}" destId="{A877B466-100F-4AA2-9DA5-41002A5D4E82}" srcOrd="0" destOrd="0" parTransId="{2CF6C479-7A9E-475D-8179-24C65D1F0D8E}" sibTransId="{84006514-30C2-4610-9D35-71BFE9474167}"/>
    <dgm:cxn modelId="{F1F1D176-2FC8-4C47-BF59-9111CAB3DBC7}" type="presOf" srcId="{85D2EA48-0EF6-4409-AA78-C2E94CDDF9CB}" destId="{1F7FD9AD-1C9C-47CC-BF1A-CBC7C34C1D00}" srcOrd="0" destOrd="0" presId="urn:microsoft.com/office/officeart/2005/8/layout/list1"/>
    <dgm:cxn modelId="{2BE66E3B-9249-45AA-8320-70CC80C5985F}" type="presOf" srcId="{85D2EA48-0EF6-4409-AA78-C2E94CDDF9CB}" destId="{697D56DB-6E69-45C7-96BE-E05E774950E2}" srcOrd="1" destOrd="0" presId="urn:microsoft.com/office/officeart/2005/8/layout/list1"/>
    <dgm:cxn modelId="{A57A490F-96AA-4610-9CF3-1AF7F14A3F8D}" type="presOf" srcId="{A877B466-100F-4AA2-9DA5-41002A5D4E82}" destId="{53319F59-6571-4984-83F1-1D1387987177}" srcOrd="0" destOrd="0" presId="urn:microsoft.com/office/officeart/2005/8/layout/list1"/>
    <dgm:cxn modelId="{C37F82D6-EAE1-4683-8197-715C545573FD}" srcId="{85D2EA48-0EF6-4409-AA78-C2E94CDDF9CB}" destId="{659899FF-AD1B-4F60-AA8E-3BC601D52508}" srcOrd="3" destOrd="0" parTransId="{05A5478B-3F3D-41DD-A0F9-EA0226E06D23}" sibTransId="{93B16D3F-F0AA-4DE5-A04C-F51009DB2ACA}"/>
    <dgm:cxn modelId="{36E4772F-F6FC-49CE-AB1A-C080A68702A6}" type="presOf" srcId="{B6DE45EA-479A-4F61-A429-BB15090E8D45}" destId="{CD503F5C-58A2-4B77-84E5-E571E3FACF07}" srcOrd="0" destOrd="1" presId="urn:microsoft.com/office/officeart/2005/8/layout/list1"/>
    <dgm:cxn modelId="{B4CDE59B-F98D-4248-802A-6BC571CE63A5}" srcId="{85D2EA48-0EF6-4409-AA78-C2E94CDDF9CB}" destId="{D2B88B86-6166-420B-A56E-3577B6FBC183}" srcOrd="5" destOrd="0" parTransId="{BBE88977-08DB-47CB-91CC-6E23C79D6FEA}" sibTransId="{40FA0E45-6C67-4565-ACA6-9D9A28353F73}"/>
    <dgm:cxn modelId="{23D0A2DC-DCA3-4815-B922-832DE9418B37}" type="presOf" srcId="{2B7C4166-5523-4F98-AE29-3DEE51E191C4}" destId="{53319F59-6571-4984-83F1-1D1387987177}" srcOrd="0" destOrd="4" presId="urn:microsoft.com/office/officeart/2005/8/layout/list1"/>
    <dgm:cxn modelId="{1978AB70-2ADE-4A06-AE49-C9CD14C8A131}" srcId="{2AF64132-66C6-440C-8329-14A8777467B7}" destId="{85D2EA48-0EF6-4409-AA78-C2E94CDDF9CB}" srcOrd="0" destOrd="0" parTransId="{8E67CCFC-EDEC-4141-A8A6-465743FE6371}" sibTransId="{AA96054B-00E8-42DC-AC11-51272E8265F9}"/>
    <dgm:cxn modelId="{9871B6F6-074C-4F16-A6B1-21E74C3A13A8}" type="presOf" srcId="{073D9BF3-630E-4D1D-828E-270EAB2084FB}" destId="{CAE5B4E6-E3BA-4B8D-9DAF-02DE0B96E85D}" srcOrd="1" destOrd="0" presId="urn:microsoft.com/office/officeart/2005/8/layout/list1"/>
    <dgm:cxn modelId="{A491C292-2A75-4C1F-A097-F67CDF37D5C7}" type="presOf" srcId="{B4942B23-CF5C-4451-ADF3-08CD9E325EBB}" destId="{CD503F5C-58A2-4B77-84E5-E571E3FACF07}" srcOrd="0" destOrd="2" presId="urn:microsoft.com/office/officeart/2005/8/layout/list1"/>
    <dgm:cxn modelId="{9B33F25D-8EEC-4197-8C54-272B8B9B7EE2}" type="presOf" srcId="{D2B88B86-6166-420B-A56E-3577B6FBC183}" destId="{CD503F5C-58A2-4B77-84E5-E571E3FACF07}" srcOrd="0" destOrd="5" presId="urn:microsoft.com/office/officeart/2005/8/layout/list1"/>
    <dgm:cxn modelId="{BAA62E3C-8E61-4A84-AD3E-42A410D4A0DD}" srcId="{85D2EA48-0EF6-4409-AA78-C2E94CDDF9CB}" destId="{5804AFD0-469F-4931-9FB0-C4A64EC0D886}" srcOrd="0" destOrd="0" parTransId="{54EFD0C1-4986-45B8-95D5-16F9435C87DD}" sibTransId="{81F3D5A3-9938-4E96-B391-77F128CFC4F6}"/>
    <dgm:cxn modelId="{0B3B5417-9320-46C5-92A8-B31B1F8CCFB1}" type="presOf" srcId="{073D9BF3-630E-4D1D-828E-270EAB2084FB}" destId="{3BA2446C-AE16-4695-817B-90B37E0CFA37}" srcOrd="0" destOrd="0" presId="urn:microsoft.com/office/officeart/2005/8/layout/list1"/>
    <dgm:cxn modelId="{655BE7F3-DC00-4F3B-806E-DD11EE8E85B1}" srcId="{073D9BF3-630E-4D1D-828E-270EAB2084FB}" destId="{E523C650-0C37-4D8B-A215-03EDB123CB52}" srcOrd="3" destOrd="0" parTransId="{6DF9C96C-073B-44D5-8D3C-C90854831ADB}" sibTransId="{63065358-067C-4E10-94DE-0476A1153201}"/>
    <dgm:cxn modelId="{C9019A58-8466-49E6-BA48-3405B6876200}" type="presOf" srcId="{659899FF-AD1B-4F60-AA8E-3BC601D52508}" destId="{CD503F5C-58A2-4B77-84E5-E571E3FACF07}" srcOrd="0" destOrd="3" presId="urn:microsoft.com/office/officeart/2005/8/layout/list1"/>
    <dgm:cxn modelId="{927FD319-DFA4-4FF5-AE74-B5DD9A547BB6}" type="presOf" srcId="{E523C650-0C37-4D8B-A215-03EDB123CB52}" destId="{53319F59-6571-4984-83F1-1D1387987177}" srcOrd="0" destOrd="3" presId="urn:microsoft.com/office/officeart/2005/8/layout/list1"/>
    <dgm:cxn modelId="{61E33896-6A08-4873-91A7-7B6AC6F29FB8}" srcId="{073D9BF3-630E-4D1D-828E-270EAB2084FB}" destId="{5C2333FA-86C9-4FDA-B9BA-A64E9120C3EA}" srcOrd="5" destOrd="0" parTransId="{374CA7A4-82B8-48E3-92BB-AB57177A4BC5}" sibTransId="{9F8B3585-60F6-473D-99AC-F9C40AA7FFA0}"/>
    <dgm:cxn modelId="{BFD25D75-7138-4C7D-9587-C7241AECC552}" srcId="{85D2EA48-0EF6-4409-AA78-C2E94CDDF9CB}" destId="{3EBD38E8-F534-45A1-BE16-8171B15DF1FD}" srcOrd="4" destOrd="0" parTransId="{DE1497EF-766D-4094-B52D-E37CB47A8096}" sibTransId="{3AEECDD9-F0DF-4E90-8BDF-275CA22D4B8D}"/>
    <dgm:cxn modelId="{22329918-32E1-43E8-B459-E507CB0C5137}" srcId="{2AF64132-66C6-440C-8329-14A8777467B7}" destId="{073D9BF3-630E-4D1D-828E-270EAB2084FB}" srcOrd="1" destOrd="0" parTransId="{7D10B1E3-0D21-4FDC-9194-22C4CC0C22DC}" sibTransId="{04D3A700-2852-4765-A268-6A4208FA482E}"/>
    <dgm:cxn modelId="{D829C022-1717-4871-943C-F10542E566DD}" srcId="{85D2EA48-0EF6-4409-AA78-C2E94CDDF9CB}" destId="{B4942B23-CF5C-4451-ADF3-08CD9E325EBB}" srcOrd="2" destOrd="0" parTransId="{19962388-104A-484D-A46E-2B706F9CAB1D}" sibTransId="{87101590-7E7F-48C3-94E9-BA5C9D3D32B3}"/>
    <dgm:cxn modelId="{F18EA9C4-ACED-4E88-A3D3-1A4619BCBC1F}" srcId="{85D2EA48-0EF6-4409-AA78-C2E94CDDF9CB}" destId="{B6DE45EA-479A-4F61-A429-BB15090E8D45}" srcOrd="1" destOrd="0" parTransId="{031026BB-39DB-4D9F-BCBE-389B5E083BAE}" sibTransId="{06D2F92F-043D-4401-96F2-ABAAB55279D0}"/>
    <dgm:cxn modelId="{E8822865-07C7-4382-A7B5-1A21DA7A41CD}" type="presParOf" srcId="{92E54DE7-D30D-4F35-91E3-A0BB0E2069CE}" destId="{2A173586-2A36-4476-9650-7016480E0057}" srcOrd="0" destOrd="0" presId="urn:microsoft.com/office/officeart/2005/8/layout/list1"/>
    <dgm:cxn modelId="{11757AF1-660C-4D9E-AB04-B17ADBED95ED}" type="presParOf" srcId="{2A173586-2A36-4476-9650-7016480E0057}" destId="{1F7FD9AD-1C9C-47CC-BF1A-CBC7C34C1D00}" srcOrd="0" destOrd="0" presId="urn:microsoft.com/office/officeart/2005/8/layout/list1"/>
    <dgm:cxn modelId="{B03E7031-380F-427B-BCEF-C53769BF0361}" type="presParOf" srcId="{2A173586-2A36-4476-9650-7016480E0057}" destId="{697D56DB-6E69-45C7-96BE-E05E774950E2}" srcOrd="1" destOrd="0" presId="urn:microsoft.com/office/officeart/2005/8/layout/list1"/>
    <dgm:cxn modelId="{490DD4B7-6D6F-4D4A-A1D8-9AB7121484CF}" type="presParOf" srcId="{92E54DE7-D30D-4F35-91E3-A0BB0E2069CE}" destId="{6826B1F4-8A73-41C2-93CA-B7D78187A635}" srcOrd="1" destOrd="0" presId="urn:microsoft.com/office/officeart/2005/8/layout/list1"/>
    <dgm:cxn modelId="{5E714944-7243-42FD-B159-CC6D30CA3F61}" type="presParOf" srcId="{92E54DE7-D30D-4F35-91E3-A0BB0E2069CE}" destId="{CD503F5C-58A2-4B77-84E5-E571E3FACF07}" srcOrd="2" destOrd="0" presId="urn:microsoft.com/office/officeart/2005/8/layout/list1"/>
    <dgm:cxn modelId="{9BA5E995-C747-4E37-B989-81BA817232D8}" type="presParOf" srcId="{92E54DE7-D30D-4F35-91E3-A0BB0E2069CE}" destId="{E1EE0E9C-8F13-4D0A-A9E4-032932FEDF5A}" srcOrd="3" destOrd="0" presId="urn:microsoft.com/office/officeart/2005/8/layout/list1"/>
    <dgm:cxn modelId="{C5C6AFA6-C06E-4F5F-BE68-AE6A86CC548A}" type="presParOf" srcId="{92E54DE7-D30D-4F35-91E3-A0BB0E2069CE}" destId="{36669ED8-79B8-4D34-B83A-FEDD2E75F6C2}" srcOrd="4" destOrd="0" presId="urn:microsoft.com/office/officeart/2005/8/layout/list1"/>
    <dgm:cxn modelId="{357CBD4C-B63C-4961-B2EE-19CB219D8492}" type="presParOf" srcId="{36669ED8-79B8-4D34-B83A-FEDD2E75F6C2}" destId="{3BA2446C-AE16-4695-817B-90B37E0CFA37}" srcOrd="0" destOrd="0" presId="urn:microsoft.com/office/officeart/2005/8/layout/list1"/>
    <dgm:cxn modelId="{55C5E020-1BFC-4407-84A7-1F11B3030F53}" type="presParOf" srcId="{36669ED8-79B8-4D34-B83A-FEDD2E75F6C2}" destId="{CAE5B4E6-E3BA-4B8D-9DAF-02DE0B96E85D}" srcOrd="1" destOrd="0" presId="urn:microsoft.com/office/officeart/2005/8/layout/list1"/>
    <dgm:cxn modelId="{BAAAB041-8585-49AB-BA3F-B3AB0C96EFDE}" type="presParOf" srcId="{92E54DE7-D30D-4F35-91E3-A0BB0E2069CE}" destId="{4854D29D-2EA9-4960-818E-90BC84765AB7}" srcOrd="5" destOrd="0" presId="urn:microsoft.com/office/officeart/2005/8/layout/list1"/>
    <dgm:cxn modelId="{DBB6BCFB-5EC3-447C-A7DA-B58B3D95E970}" type="presParOf" srcId="{92E54DE7-D30D-4F35-91E3-A0BB0E2069CE}" destId="{53319F59-6571-4984-83F1-1D1387987177}"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4BFD68AA-9284-499A-A3DF-53677911BD7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F063370-5378-4BD3-A586-2E3F80407D1E}">
      <dgm:prSet phldrT="[Text]" custT="1"/>
      <dgm:spPr/>
      <dgm:t>
        <a:bodyPr/>
        <a:lstStyle/>
        <a:p>
          <a:r>
            <a:rPr lang="en" sz="2400" baseline="0" dirty="0" smtClean="0"/>
            <a:t>Unilateral obstruction with calculus should be treated with increased fluid intake (i.v.) with analgesics</a:t>
          </a:r>
          <a:endParaRPr lang="en-US" sz="2400" baseline="0" dirty="0"/>
        </a:p>
      </dgm:t>
    </dgm:pt>
    <dgm:pt modelId="{CFAF5CD5-074A-487B-A302-D301D63043D5}" type="parTrans" cxnId="{6E6502EC-88CB-4EA4-9CC9-B0CFD9B8AE44}">
      <dgm:prSet/>
      <dgm:spPr/>
      <dgm:t>
        <a:bodyPr/>
        <a:lstStyle/>
        <a:p>
          <a:endParaRPr lang="en-US"/>
        </a:p>
      </dgm:t>
    </dgm:pt>
    <dgm:pt modelId="{8175BF1B-E1C3-4023-A4FE-32000EB4729A}" type="sibTrans" cxnId="{6E6502EC-88CB-4EA4-9CC9-B0CFD9B8AE44}">
      <dgm:prSet/>
      <dgm:spPr/>
      <dgm:t>
        <a:bodyPr/>
        <a:lstStyle/>
        <a:p>
          <a:endParaRPr lang="en-US"/>
        </a:p>
      </dgm:t>
    </dgm:pt>
    <dgm:pt modelId="{6497B16A-7002-42C4-9118-156AEA3D5427}">
      <dgm:prSet phldrT="[Text]" custT="1"/>
      <dgm:spPr/>
      <dgm:t>
        <a:bodyPr/>
        <a:lstStyle/>
        <a:p>
          <a:r>
            <a:rPr lang="en" sz="2400" baseline="0" dirty="0" smtClean="0"/>
            <a:t>A neurogenic bladder requires more frequent urination, the use of pharmaceuticals, and </a:t>
          </a:r>
          <a:r>
            <a:rPr lang="en" sz="2400" baseline="0" smtClean="0"/>
            <a:t>occasional catheterization</a:t>
          </a:r>
          <a:endParaRPr lang="en-US" sz="2400" baseline="0" dirty="0"/>
        </a:p>
      </dgm:t>
    </dgm:pt>
    <dgm:pt modelId="{9287D011-70A8-4BD5-AE8C-3828B20EF08D}" type="parTrans" cxnId="{E8C7A2C4-25CC-48E9-A3A3-483C3EFE8AAA}">
      <dgm:prSet/>
      <dgm:spPr/>
      <dgm:t>
        <a:bodyPr/>
        <a:lstStyle/>
        <a:p>
          <a:endParaRPr lang="en-US"/>
        </a:p>
      </dgm:t>
    </dgm:pt>
    <dgm:pt modelId="{CC907AEF-F29A-41E4-90F0-BE1481D59100}" type="sibTrans" cxnId="{E8C7A2C4-25CC-48E9-A3A3-483C3EFE8AAA}">
      <dgm:prSet/>
      <dgm:spPr/>
      <dgm:t>
        <a:bodyPr/>
        <a:lstStyle/>
        <a:p>
          <a:endParaRPr lang="en-US"/>
        </a:p>
      </dgm:t>
    </dgm:pt>
    <dgm:pt modelId="{9E26ED17-3CA8-462A-88DF-9F9119F8184D}">
      <dgm:prSet custT="1"/>
      <dgm:spPr/>
      <dgm:t>
        <a:bodyPr anchor="ctr"/>
        <a:lstStyle/>
        <a:p>
          <a:r>
            <a:rPr lang="en" sz="2200" baseline="0" dirty="0" smtClean="0"/>
            <a:t>Greater calculus and infection require surgical intervention or urological instrumentation</a:t>
          </a:r>
          <a:endParaRPr lang="en-US" sz="2200" baseline="0" dirty="0"/>
        </a:p>
      </dgm:t>
    </dgm:pt>
    <dgm:pt modelId="{BBC37D65-4A5F-4CF6-9E6C-19A4F8FD2B78}" type="parTrans" cxnId="{75116BDC-EC9C-44B9-9BFF-9970BB8B9D8A}">
      <dgm:prSet/>
      <dgm:spPr/>
      <dgm:t>
        <a:bodyPr/>
        <a:lstStyle/>
        <a:p>
          <a:endParaRPr lang="en-US"/>
        </a:p>
      </dgm:t>
    </dgm:pt>
    <dgm:pt modelId="{0EC2A47A-5F19-499A-B725-32D2C78D8E19}" type="sibTrans" cxnId="{75116BDC-EC9C-44B9-9BFF-9970BB8B9D8A}">
      <dgm:prSet/>
      <dgm:spPr/>
      <dgm:t>
        <a:bodyPr/>
        <a:lstStyle/>
        <a:p>
          <a:endParaRPr lang="en-US"/>
        </a:p>
      </dgm:t>
    </dgm:pt>
    <dgm:pt modelId="{5232D1BA-CB76-46F9-8716-F5AEA93BB2A2}">
      <dgm:prSet custT="1"/>
      <dgm:spPr/>
      <dgm:t>
        <a:bodyPr/>
        <a:lstStyle/>
        <a:p>
          <a:r>
            <a:rPr lang="en" sz="2500" b="1" u="none" baseline="0" smtClean="0">
              <a:solidFill>
                <a:schemeClr val="bg1"/>
              </a:solidFill>
            </a:rPr>
            <a:t>Recommendation </a:t>
          </a:r>
          <a:endParaRPr lang="en" sz="2500" b="1" u="none" baseline="0" dirty="0" smtClean="0">
            <a:solidFill>
              <a:schemeClr val="bg1"/>
            </a:solidFill>
          </a:endParaRPr>
        </a:p>
      </dgm:t>
    </dgm:pt>
    <dgm:pt modelId="{6D1BB13A-A460-48C2-BDD0-401553785B44}" type="parTrans" cxnId="{E51ADC01-B627-4D1A-A7C4-309931CA5037}">
      <dgm:prSet/>
      <dgm:spPr/>
      <dgm:t>
        <a:bodyPr/>
        <a:lstStyle/>
        <a:p>
          <a:endParaRPr lang="en-US"/>
        </a:p>
      </dgm:t>
    </dgm:pt>
    <dgm:pt modelId="{54659E0D-9A24-44E5-B148-8D6C55519A4C}" type="sibTrans" cxnId="{E51ADC01-B627-4D1A-A7C4-309931CA5037}">
      <dgm:prSet/>
      <dgm:spPr/>
      <dgm:t>
        <a:bodyPr/>
        <a:lstStyle/>
        <a:p>
          <a:endParaRPr lang="en-US"/>
        </a:p>
      </dgm:t>
    </dgm:pt>
    <dgm:pt modelId="{08E428C5-08DB-4B18-9D12-007321BD1A22}">
      <dgm:prSet custT="1"/>
      <dgm:spPr/>
      <dgm:t>
        <a:bodyPr anchor="ctr"/>
        <a:lstStyle/>
        <a:p>
          <a:r>
            <a:rPr lang="en" sz="2200" baseline="0" dirty="0" smtClean="0"/>
            <a:t>Polyuria leads to a drop in electrolytes and bicarbonate (their substitution is necessary)</a:t>
          </a:r>
          <a:endParaRPr lang="en-US" sz="2200" baseline="0" dirty="0"/>
        </a:p>
      </dgm:t>
    </dgm:pt>
    <dgm:pt modelId="{482C5798-8D25-4A04-ADA4-D9ED3BAA7690}" type="parTrans" cxnId="{B7CE3DE7-4276-47B6-A0B8-1F27130CA7A0}">
      <dgm:prSet/>
      <dgm:spPr/>
      <dgm:t>
        <a:bodyPr/>
        <a:lstStyle/>
        <a:p>
          <a:endParaRPr lang="en-US"/>
        </a:p>
      </dgm:t>
    </dgm:pt>
    <dgm:pt modelId="{8C7D39C2-895A-40E4-9417-DE84D4AC104E}" type="sibTrans" cxnId="{B7CE3DE7-4276-47B6-A0B8-1F27130CA7A0}">
      <dgm:prSet/>
      <dgm:spPr/>
      <dgm:t>
        <a:bodyPr/>
        <a:lstStyle/>
        <a:p>
          <a:endParaRPr lang="en-US"/>
        </a:p>
      </dgm:t>
    </dgm:pt>
    <dgm:pt modelId="{DC5D4544-A4D9-430A-BF02-D6972899EDD3}">
      <dgm:prSet custT="1"/>
      <dgm:spPr/>
      <dgm:t>
        <a:bodyPr anchor="ctr"/>
        <a:lstStyle/>
        <a:p>
          <a:r>
            <a:rPr lang="en" sz="1900" baseline="0" dirty="0" smtClean="0">
              <a:solidFill>
                <a:schemeClr val="tx1"/>
              </a:solidFill>
            </a:rPr>
            <a:t>Make up 2/3 diuresis with control of volume, vital signs, TT, daily diuresis (blood analysis every 6 hours)</a:t>
          </a:r>
          <a:endParaRPr lang="en-US" sz="1900" dirty="0">
            <a:solidFill>
              <a:schemeClr val="tx1"/>
            </a:solidFill>
          </a:endParaRPr>
        </a:p>
      </dgm:t>
    </dgm:pt>
    <dgm:pt modelId="{FB281A0E-268A-434C-B85B-ED9F4FC698F7}" type="parTrans" cxnId="{5A70759F-C2DA-421F-9556-1170D7F16EDA}">
      <dgm:prSet/>
      <dgm:spPr/>
      <dgm:t>
        <a:bodyPr/>
        <a:lstStyle/>
        <a:p>
          <a:endParaRPr lang="en-US"/>
        </a:p>
      </dgm:t>
    </dgm:pt>
    <dgm:pt modelId="{B7E9DB94-59E0-4C41-A6CD-025A7827A09E}" type="sibTrans" cxnId="{5A70759F-C2DA-421F-9556-1170D7F16EDA}">
      <dgm:prSet/>
      <dgm:spPr/>
      <dgm:t>
        <a:bodyPr/>
        <a:lstStyle/>
        <a:p>
          <a:endParaRPr lang="en-US"/>
        </a:p>
      </dgm:t>
    </dgm:pt>
    <dgm:pt modelId="{54B2219E-830D-45DC-80AB-0AC3D3B8B152}" type="pres">
      <dgm:prSet presAssocID="{4BFD68AA-9284-499A-A3DF-53677911BD73}" presName="linear" presStyleCnt="0">
        <dgm:presLayoutVars>
          <dgm:dir/>
          <dgm:animLvl val="lvl"/>
          <dgm:resizeHandles val="exact"/>
        </dgm:presLayoutVars>
      </dgm:prSet>
      <dgm:spPr/>
      <dgm:t>
        <a:bodyPr/>
        <a:lstStyle/>
        <a:p>
          <a:endParaRPr lang="en-US"/>
        </a:p>
      </dgm:t>
    </dgm:pt>
    <dgm:pt modelId="{4EC88161-4872-4EF2-A218-A87ACB3B0D5D}" type="pres">
      <dgm:prSet presAssocID="{5F063370-5378-4BD3-A586-2E3F80407D1E}" presName="parentLin" presStyleCnt="0"/>
      <dgm:spPr/>
    </dgm:pt>
    <dgm:pt modelId="{7BE72AD3-6F74-4E45-94A2-02019776A5C8}" type="pres">
      <dgm:prSet presAssocID="{5F063370-5378-4BD3-A586-2E3F80407D1E}" presName="parentLeftMargin" presStyleLbl="node1" presStyleIdx="0" presStyleCnt="3"/>
      <dgm:spPr/>
      <dgm:t>
        <a:bodyPr/>
        <a:lstStyle/>
        <a:p>
          <a:endParaRPr lang="en-US"/>
        </a:p>
      </dgm:t>
    </dgm:pt>
    <dgm:pt modelId="{3C6F2332-520A-4628-81A2-B1DAD40ED2C4}" type="pres">
      <dgm:prSet presAssocID="{5F063370-5378-4BD3-A586-2E3F80407D1E}" presName="parentText" presStyleLbl="node1" presStyleIdx="0" presStyleCnt="3" custScaleX="109478" custScaleY="57504" custLinFactNeighborX="12611" custLinFactNeighborY="-53758">
        <dgm:presLayoutVars>
          <dgm:chMax val="0"/>
          <dgm:bulletEnabled val="1"/>
        </dgm:presLayoutVars>
      </dgm:prSet>
      <dgm:spPr/>
      <dgm:t>
        <a:bodyPr/>
        <a:lstStyle/>
        <a:p>
          <a:endParaRPr lang="en-US"/>
        </a:p>
      </dgm:t>
    </dgm:pt>
    <dgm:pt modelId="{1530D4F5-7641-40EF-A87D-F6A8AA4D0844}" type="pres">
      <dgm:prSet presAssocID="{5F063370-5378-4BD3-A586-2E3F80407D1E}" presName="negativeSpace" presStyleCnt="0"/>
      <dgm:spPr/>
    </dgm:pt>
    <dgm:pt modelId="{65900297-7A55-471F-A099-99BA4D99CE68}" type="pres">
      <dgm:prSet presAssocID="{5F063370-5378-4BD3-A586-2E3F80407D1E}" presName="childText" presStyleLbl="conFgAcc1" presStyleIdx="0" presStyleCnt="3" custScaleY="64489" custLinFactY="-3229" custLinFactNeighborX="255" custLinFactNeighborY="-100000">
        <dgm:presLayoutVars>
          <dgm:bulletEnabled val="1"/>
        </dgm:presLayoutVars>
      </dgm:prSet>
      <dgm:spPr/>
      <dgm:t>
        <a:bodyPr/>
        <a:lstStyle/>
        <a:p>
          <a:endParaRPr lang="en-US"/>
        </a:p>
      </dgm:t>
    </dgm:pt>
    <dgm:pt modelId="{53D3E50D-C371-4919-82F3-5667D60DDA06}" type="pres">
      <dgm:prSet presAssocID="{8175BF1B-E1C3-4023-A4FE-32000EB4729A}" presName="spaceBetweenRectangles" presStyleCnt="0"/>
      <dgm:spPr/>
    </dgm:pt>
    <dgm:pt modelId="{E205CB1B-C4AA-4E33-A88E-CE35F4648B01}" type="pres">
      <dgm:prSet presAssocID="{6497B16A-7002-42C4-9118-156AEA3D5427}" presName="parentLin" presStyleCnt="0"/>
      <dgm:spPr/>
    </dgm:pt>
    <dgm:pt modelId="{18909550-F462-4607-9397-AD83DC362BC6}" type="pres">
      <dgm:prSet presAssocID="{6497B16A-7002-42C4-9118-156AEA3D5427}" presName="parentLeftMargin" presStyleLbl="node1" presStyleIdx="0" presStyleCnt="3"/>
      <dgm:spPr/>
      <dgm:t>
        <a:bodyPr/>
        <a:lstStyle/>
        <a:p>
          <a:endParaRPr lang="en-US"/>
        </a:p>
      </dgm:t>
    </dgm:pt>
    <dgm:pt modelId="{D2B9786B-B679-4E14-90A5-EF5899A6DD7F}" type="pres">
      <dgm:prSet presAssocID="{6497B16A-7002-42C4-9118-156AEA3D5427}" presName="parentText" presStyleLbl="node1" presStyleIdx="1" presStyleCnt="3" custScaleX="110870" custScaleY="55391" custLinFactNeighborX="-20382" custLinFactNeighborY="-31772">
        <dgm:presLayoutVars>
          <dgm:chMax val="0"/>
          <dgm:bulletEnabled val="1"/>
        </dgm:presLayoutVars>
      </dgm:prSet>
      <dgm:spPr/>
      <dgm:t>
        <a:bodyPr/>
        <a:lstStyle/>
        <a:p>
          <a:endParaRPr lang="en-US"/>
        </a:p>
      </dgm:t>
    </dgm:pt>
    <dgm:pt modelId="{9A643BB0-B96A-4B9F-88F0-6FD42BB4E526}" type="pres">
      <dgm:prSet presAssocID="{6497B16A-7002-42C4-9118-156AEA3D5427}" presName="negativeSpace" presStyleCnt="0"/>
      <dgm:spPr/>
    </dgm:pt>
    <dgm:pt modelId="{FA008D6E-9BC2-4C8F-96A6-D2E3EEA43D1E}" type="pres">
      <dgm:prSet presAssocID="{6497B16A-7002-42C4-9118-156AEA3D5427}" presName="childText" presStyleLbl="conFgAcc1" presStyleIdx="1" presStyleCnt="3" custScaleY="49153" custLinFactNeighborY="41906">
        <dgm:presLayoutVars>
          <dgm:bulletEnabled val="1"/>
        </dgm:presLayoutVars>
      </dgm:prSet>
      <dgm:spPr/>
      <dgm:t>
        <a:bodyPr/>
        <a:lstStyle/>
        <a:p>
          <a:endParaRPr lang="en-US"/>
        </a:p>
      </dgm:t>
    </dgm:pt>
    <dgm:pt modelId="{03613B8A-817C-40B4-84C7-19F7FBF6CCF5}" type="pres">
      <dgm:prSet presAssocID="{CC907AEF-F29A-41E4-90F0-BE1481D59100}" presName="spaceBetweenRectangles" presStyleCnt="0"/>
      <dgm:spPr/>
    </dgm:pt>
    <dgm:pt modelId="{9A78DB80-D52E-4DD8-9358-7D19602D7380}" type="pres">
      <dgm:prSet presAssocID="{5232D1BA-CB76-46F9-8716-F5AEA93BB2A2}" presName="parentLin" presStyleCnt="0"/>
      <dgm:spPr/>
    </dgm:pt>
    <dgm:pt modelId="{7585B96F-08C6-4343-9449-50B95609EB94}" type="pres">
      <dgm:prSet presAssocID="{5232D1BA-CB76-46F9-8716-F5AEA93BB2A2}" presName="parentLeftMargin" presStyleLbl="node1" presStyleIdx="1" presStyleCnt="3"/>
      <dgm:spPr/>
      <dgm:t>
        <a:bodyPr/>
        <a:lstStyle/>
        <a:p>
          <a:endParaRPr lang="en-US"/>
        </a:p>
      </dgm:t>
    </dgm:pt>
    <dgm:pt modelId="{9122E2C9-79F8-4C0A-863E-3CBF9C182053}" type="pres">
      <dgm:prSet presAssocID="{5232D1BA-CB76-46F9-8716-F5AEA93BB2A2}" presName="parentText" presStyleLbl="node1" presStyleIdx="2" presStyleCnt="3" custScaleX="111640" custScaleY="31295" custLinFactNeighborY="5508">
        <dgm:presLayoutVars>
          <dgm:chMax val="0"/>
          <dgm:bulletEnabled val="1"/>
        </dgm:presLayoutVars>
      </dgm:prSet>
      <dgm:spPr/>
      <dgm:t>
        <a:bodyPr/>
        <a:lstStyle/>
        <a:p>
          <a:endParaRPr lang="en-US"/>
        </a:p>
      </dgm:t>
    </dgm:pt>
    <dgm:pt modelId="{251B805C-F7C7-477C-8C6B-7F15B2FE6BAC}" type="pres">
      <dgm:prSet presAssocID="{5232D1BA-CB76-46F9-8716-F5AEA93BB2A2}" presName="negativeSpace" presStyleCnt="0"/>
      <dgm:spPr/>
    </dgm:pt>
    <dgm:pt modelId="{ED8E2820-6979-4C3B-917F-5B41AFB180D9}" type="pres">
      <dgm:prSet presAssocID="{5232D1BA-CB76-46F9-8716-F5AEA93BB2A2}" presName="childText" presStyleLbl="conFgAcc1" presStyleIdx="2" presStyleCnt="3" custAng="10800000" custFlipVert="1" custScaleY="43180" custLinFactNeighborY="91029">
        <dgm:presLayoutVars>
          <dgm:bulletEnabled val="1"/>
        </dgm:presLayoutVars>
      </dgm:prSet>
      <dgm:spPr/>
      <dgm:t>
        <a:bodyPr/>
        <a:lstStyle/>
        <a:p>
          <a:endParaRPr lang="en-US"/>
        </a:p>
      </dgm:t>
    </dgm:pt>
  </dgm:ptLst>
  <dgm:cxnLst>
    <dgm:cxn modelId="{D13AA3CC-AED7-4473-8F3F-78DAA8D65646}" type="presOf" srcId="{6497B16A-7002-42C4-9118-156AEA3D5427}" destId="{D2B9786B-B679-4E14-90A5-EF5899A6DD7F}" srcOrd="1" destOrd="0" presId="urn:microsoft.com/office/officeart/2005/8/layout/list1"/>
    <dgm:cxn modelId="{2C54A0DD-2696-455B-B94D-4FEEF3AF135A}" type="presOf" srcId="{5232D1BA-CB76-46F9-8716-F5AEA93BB2A2}" destId="{9122E2C9-79F8-4C0A-863E-3CBF9C182053}" srcOrd="1" destOrd="0" presId="urn:microsoft.com/office/officeart/2005/8/layout/list1"/>
    <dgm:cxn modelId="{E8C7A2C4-25CC-48E9-A3A3-483C3EFE8AAA}" srcId="{4BFD68AA-9284-499A-A3DF-53677911BD73}" destId="{6497B16A-7002-42C4-9118-156AEA3D5427}" srcOrd="1" destOrd="0" parTransId="{9287D011-70A8-4BD5-AE8C-3828B20EF08D}" sibTransId="{CC907AEF-F29A-41E4-90F0-BE1481D59100}"/>
    <dgm:cxn modelId="{2D92CE3C-7C61-40CD-853E-F083333C1BF1}" type="presOf" srcId="{4BFD68AA-9284-499A-A3DF-53677911BD73}" destId="{54B2219E-830D-45DC-80AB-0AC3D3B8B152}" srcOrd="0" destOrd="0" presId="urn:microsoft.com/office/officeart/2005/8/layout/list1"/>
    <dgm:cxn modelId="{5A70759F-C2DA-421F-9556-1170D7F16EDA}" srcId="{5232D1BA-CB76-46F9-8716-F5AEA93BB2A2}" destId="{DC5D4544-A4D9-430A-BF02-D6972899EDD3}" srcOrd="0" destOrd="0" parTransId="{FB281A0E-268A-434C-B85B-ED9F4FC698F7}" sibTransId="{B7E9DB94-59E0-4C41-A6CD-025A7827A09E}"/>
    <dgm:cxn modelId="{6E6502EC-88CB-4EA4-9CC9-B0CFD9B8AE44}" srcId="{4BFD68AA-9284-499A-A3DF-53677911BD73}" destId="{5F063370-5378-4BD3-A586-2E3F80407D1E}" srcOrd="0" destOrd="0" parTransId="{CFAF5CD5-074A-487B-A302-D301D63043D5}" sibTransId="{8175BF1B-E1C3-4023-A4FE-32000EB4729A}"/>
    <dgm:cxn modelId="{D3A7952A-1253-4C89-8D1F-9DB3AE19FC22}" type="presOf" srcId="{5232D1BA-CB76-46F9-8716-F5AEA93BB2A2}" destId="{7585B96F-08C6-4343-9449-50B95609EB94}" srcOrd="0" destOrd="0" presId="urn:microsoft.com/office/officeart/2005/8/layout/list1"/>
    <dgm:cxn modelId="{DA9A514A-1C1D-4726-9DDD-5ED4B7E26D25}" type="presOf" srcId="{5F063370-5378-4BD3-A586-2E3F80407D1E}" destId="{3C6F2332-520A-4628-81A2-B1DAD40ED2C4}" srcOrd="1" destOrd="0" presId="urn:microsoft.com/office/officeart/2005/8/layout/list1"/>
    <dgm:cxn modelId="{E51ADC01-B627-4D1A-A7C4-309931CA5037}" srcId="{4BFD68AA-9284-499A-A3DF-53677911BD73}" destId="{5232D1BA-CB76-46F9-8716-F5AEA93BB2A2}" srcOrd="2" destOrd="0" parTransId="{6D1BB13A-A460-48C2-BDD0-401553785B44}" sibTransId="{54659E0D-9A24-44E5-B148-8D6C55519A4C}"/>
    <dgm:cxn modelId="{75116BDC-EC9C-44B9-9BFF-9970BB8B9D8A}" srcId="{5F063370-5378-4BD3-A586-2E3F80407D1E}" destId="{9E26ED17-3CA8-462A-88DF-9F9119F8184D}" srcOrd="0" destOrd="0" parTransId="{BBC37D65-4A5F-4CF6-9E6C-19A4F8FD2B78}" sibTransId="{0EC2A47A-5F19-499A-B725-32D2C78D8E19}"/>
    <dgm:cxn modelId="{AC48EC51-7B88-4E5D-9CF3-4FD7366AD660}" type="presOf" srcId="{DC5D4544-A4D9-430A-BF02-D6972899EDD3}" destId="{ED8E2820-6979-4C3B-917F-5B41AFB180D9}" srcOrd="0" destOrd="0" presId="urn:microsoft.com/office/officeart/2005/8/layout/list1"/>
    <dgm:cxn modelId="{E3450580-8FCF-4BB7-A5AA-94D06DD5179C}" type="presOf" srcId="{9E26ED17-3CA8-462A-88DF-9F9119F8184D}" destId="{65900297-7A55-471F-A099-99BA4D99CE68}" srcOrd="0" destOrd="0" presId="urn:microsoft.com/office/officeart/2005/8/layout/list1"/>
    <dgm:cxn modelId="{B7CE3DE7-4276-47B6-A0B8-1F27130CA7A0}" srcId="{6497B16A-7002-42C4-9118-156AEA3D5427}" destId="{08E428C5-08DB-4B18-9D12-007321BD1A22}" srcOrd="0" destOrd="0" parTransId="{482C5798-8D25-4A04-ADA4-D9ED3BAA7690}" sibTransId="{8C7D39C2-895A-40E4-9417-DE84D4AC104E}"/>
    <dgm:cxn modelId="{102BCE6D-CB81-49FA-9DB9-3F06AC081EB6}" type="presOf" srcId="{6497B16A-7002-42C4-9118-156AEA3D5427}" destId="{18909550-F462-4607-9397-AD83DC362BC6}" srcOrd="0" destOrd="0" presId="urn:microsoft.com/office/officeart/2005/8/layout/list1"/>
    <dgm:cxn modelId="{9066D984-091C-4DFD-A6A3-B757A8C78E35}" type="presOf" srcId="{5F063370-5378-4BD3-A586-2E3F80407D1E}" destId="{7BE72AD3-6F74-4E45-94A2-02019776A5C8}" srcOrd="0" destOrd="0" presId="urn:microsoft.com/office/officeart/2005/8/layout/list1"/>
    <dgm:cxn modelId="{15803B3D-FB61-4952-A0E7-379742C949CF}" type="presOf" srcId="{08E428C5-08DB-4B18-9D12-007321BD1A22}" destId="{FA008D6E-9BC2-4C8F-96A6-D2E3EEA43D1E}" srcOrd="0" destOrd="0" presId="urn:microsoft.com/office/officeart/2005/8/layout/list1"/>
    <dgm:cxn modelId="{8ACE019C-BC8F-4174-AD8E-179BF49576AC}" type="presParOf" srcId="{54B2219E-830D-45DC-80AB-0AC3D3B8B152}" destId="{4EC88161-4872-4EF2-A218-A87ACB3B0D5D}" srcOrd="0" destOrd="0" presId="urn:microsoft.com/office/officeart/2005/8/layout/list1"/>
    <dgm:cxn modelId="{12298D36-A0FD-454B-B473-83B86BC8AD30}" type="presParOf" srcId="{4EC88161-4872-4EF2-A218-A87ACB3B0D5D}" destId="{7BE72AD3-6F74-4E45-94A2-02019776A5C8}" srcOrd="0" destOrd="0" presId="urn:microsoft.com/office/officeart/2005/8/layout/list1"/>
    <dgm:cxn modelId="{A3336EF6-EF76-4962-98CD-8120DED0F784}" type="presParOf" srcId="{4EC88161-4872-4EF2-A218-A87ACB3B0D5D}" destId="{3C6F2332-520A-4628-81A2-B1DAD40ED2C4}" srcOrd="1" destOrd="0" presId="urn:microsoft.com/office/officeart/2005/8/layout/list1"/>
    <dgm:cxn modelId="{9D1B62E8-CD0B-41E1-8D2A-0DEF8EDFE791}" type="presParOf" srcId="{54B2219E-830D-45DC-80AB-0AC3D3B8B152}" destId="{1530D4F5-7641-40EF-A87D-F6A8AA4D0844}" srcOrd="1" destOrd="0" presId="urn:microsoft.com/office/officeart/2005/8/layout/list1"/>
    <dgm:cxn modelId="{63FF1AA9-9DB7-4124-98AD-687AD6A72E4E}" type="presParOf" srcId="{54B2219E-830D-45DC-80AB-0AC3D3B8B152}" destId="{65900297-7A55-471F-A099-99BA4D99CE68}" srcOrd="2" destOrd="0" presId="urn:microsoft.com/office/officeart/2005/8/layout/list1"/>
    <dgm:cxn modelId="{7DBA2D2A-0E97-4497-BCAB-6CC11BE82A46}" type="presParOf" srcId="{54B2219E-830D-45DC-80AB-0AC3D3B8B152}" destId="{53D3E50D-C371-4919-82F3-5667D60DDA06}" srcOrd="3" destOrd="0" presId="urn:microsoft.com/office/officeart/2005/8/layout/list1"/>
    <dgm:cxn modelId="{A5A6373E-BFAA-4934-8317-92BD83CF438E}" type="presParOf" srcId="{54B2219E-830D-45DC-80AB-0AC3D3B8B152}" destId="{E205CB1B-C4AA-4E33-A88E-CE35F4648B01}" srcOrd="4" destOrd="0" presId="urn:microsoft.com/office/officeart/2005/8/layout/list1"/>
    <dgm:cxn modelId="{DE901ED8-CAA3-4DA8-BDAA-20BFC5C04EF6}" type="presParOf" srcId="{E205CB1B-C4AA-4E33-A88E-CE35F4648B01}" destId="{18909550-F462-4607-9397-AD83DC362BC6}" srcOrd="0" destOrd="0" presId="urn:microsoft.com/office/officeart/2005/8/layout/list1"/>
    <dgm:cxn modelId="{504A22B0-EA3F-48A7-81A0-62DBF15D8608}" type="presParOf" srcId="{E205CB1B-C4AA-4E33-A88E-CE35F4648B01}" destId="{D2B9786B-B679-4E14-90A5-EF5899A6DD7F}" srcOrd="1" destOrd="0" presId="urn:microsoft.com/office/officeart/2005/8/layout/list1"/>
    <dgm:cxn modelId="{78218ADD-44CF-43C5-927A-E101E181FFCB}" type="presParOf" srcId="{54B2219E-830D-45DC-80AB-0AC3D3B8B152}" destId="{9A643BB0-B96A-4B9F-88F0-6FD42BB4E526}" srcOrd="5" destOrd="0" presId="urn:microsoft.com/office/officeart/2005/8/layout/list1"/>
    <dgm:cxn modelId="{17EEEF1F-66EC-4B8B-8495-53737B673C13}" type="presParOf" srcId="{54B2219E-830D-45DC-80AB-0AC3D3B8B152}" destId="{FA008D6E-9BC2-4C8F-96A6-D2E3EEA43D1E}" srcOrd="6" destOrd="0" presId="urn:microsoft.com/office/officeart/2005/8/layout/list1"/>
    <dgm:cxn modelId="{FA601178-3B6B-4AA6-8D3B-4CC163FA27BB}" type="presParOf" srcId="{54B2219E-830D-45DC-80AB-0AC3D3B8B152}" destId="{03613B8A-817C-40B4-84C7-19F7FBF6CCF5}" srcOrd="7" destOrd="0" presId="urn:microsoft.com/office/officeart/2005/8/layout/list1"/>
    <dgm:cxn modelId="{793D412C-3EDC-4D51-9B46-C9DD460DE6D2}" type="presParOf" srcId="{54B2219E-830D-45DC-80AB-0AC3D3B8B152}" destId="{9A78DB80-D52E-4DD8-9358-7D19602D7380}" srcOrd="8" destOrd="0" presId="urn:microsoft.com/office/officeart/2005/8/layout/list1"/>
    <dgm:cxn modelId="{E78EECF0-21F6-4BF9-B765-545AB565E45F}" type="presParOf" srcId="{9A78DB80-D52E-4DD8-9358-7D19602D7380}" destId="{7585B96F-08C6-4343-9449-50B95609EB94}" srcOrd="0" destOrd="0" presId="urn:microsoft.com/office/officeart/2005/8/layout/list1"/>
    <dgm:cxn modelId="{D628B179-969B-4C0C-9BE0-BA0F5EDB25DC}" type="presParOf" srcId="{9A78DB80-D52E-4DD8-9358-7D19602D7380}" destId="{9122E2C9-79F8-4C0A-863E-3CBF9C182053}" srcOrd="1" destOrd="0" presId="urn:microsoft.com/office/officeart/2005/8/layout/list1"/>
    <dgm:cxn modelId="{5F281751-D591-4ECE-AC76-584459364531}" type="presParOf" srcId="{54B2219E-830D-45DC-80AB-0AC3D3B8B152}" destId="{251B805C-F7C7-477C-8C6B-7F15B2FE6BAC}" srcOrd="9" destOrd="0" presId="urn:microsoft.com/office/officeart/2005/8/layout/list1"/>
    <dgm:cxn modelId="{4CA974BE-F42D-4432-B95E-5FCD67F23CBA}" type="presParOf" srcId="{54B2219E-830D-45DC-80AB-0AC3D3B8B152}" destId="{ED8E2820-6979-4C3B-917F-5B41AFB180D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AE9A7F00-8ED7-402D-8C95-AFDCD0AF8BB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C73AD50-9809-44F7-A66F-2CAA9B991D36}">
      <dgm:prSet phldrT="[Text]" custT="1"/>
      <dgm:spPr/>
      <dgm:t>
        <a:bodyPr/>
        <a:lstStyle/>
        <a:p>
          <a:r>
            <a:rPr lang="en" altLang="en-US" sz="1900" b="1" dirty="0" smtClean="0"/>
            <a:t>Definition and epidemiology</a:t>
          </a:r>
          <a:endParaRPr lang="en-US" sz="1900" dirty="0"/>
        </a:p>
      </dgm:t>
    </dgm:pt>
    <dgm:pt modelId="{867FC0D5-4DC5-4320-AC7A-812746C9EB07}" type="parTrans" cxnId="{CBAD48D9-EFB2-4FF5-B0F9-BDE80C5764E0}">
      <dgm:prSet/>
      <dgm:spPr/>
      <dgm:t>
        <a:bodyPr/>
        <a:lstStyle/>
        <a:p>
          <a:endParaRPr lang="en-US"/>
        </a:p>
      </dgm:t>
    </dgm:pt>
    <dgm:pt modelId="{30F67000-C915-4D72-882A-6A8F84E74B02}" type="sibTrans" cxnId="{CBAD48D9-EFB2-4FF5-B0F9-BDE80C5764E0}">
      <dgm:prSet/>
      <dgm:spPr/>
      <dgm:t>
        <a:bodyPr/>
        <a:lstStyle/>
        <a:p>
          <a:endParaRPr lang="en-US"/>
        </a:p>
      </dgm:t>
    </dgm:pt>
    <dgm:pt modelId="{C85E59F5-64CF-4AC3-B2CC-5E46306A1168}">
      <dgm:prSet phldrT="[Text]" custT="1"/>
      <dgm:spPr/>
      <dgm:t>
        <a:bodyPr/>
        <a:lstStyle/>
        <a:p>
          <a:r>
            <a:rPr lang="en" altLang="en-US" sz="1900" b="1" baseline="0" dirty="0" smtClean="0"/>
            <a:t>Predisposing parameters of urinary tract sensitivity</a:t>
          </a:r>
          <a:endParaRPr lang="en-US" sz="1900" baseline="0" dirty="0"/>
        </a:p>
      </dgm:t>
    </dgm:pt>
    <dgm:pt modelId="{CEF0264A-4693-4BA3-9733-4F9599101A1A}" type="parTrans" cxnId="{E065DE45-5BE9-4AD4-BF4C-C4CAB414C047}">
      <dgm:prSet/>
      <dgm:spPr/>
      <dgm:t>
        <a:bodyPr/>
        <a:lstStyle/>
        <a:p>
          <a:endParaRPr lang="en-US"/>
        </a:p>
      </dgm:t>
    </dgm:pt>
    <dgm:pt modelId="{5FC3FFD3-EEA6-494C-A471-3728D060BC79}" type="sibTrans" cxnId="{E065DE45-5BE9-4AD4-BF4C-C4CAB414C047}">
      <dgm:prSet/>
      <dgm:spPr/>
      <dgm:t>
        <a:bodyPr/>
        <a:lstStyle/>
        <a:p>
          <a:endParaRPr lang="en-US"/>
        </a:p>
      </dgm:t>
    </dgm:pt>
    <dgm:pt modelId="{F8313C55-CED9-44E9-A1A7-9FFDFA7A593F}">
      <dgm:prSet phldrT="[Text]" custT="1"/>
      <dgm:spPr/>
      <dgm:t>
        <a:bodyPr/>
        <a:lstStyle/>
        <a:p>
          <a:r>
            <a:rPr lang="en" altLang="en-US" sz="1900" b="1" smtClean="0"/>
            <a:t>Defense </a:t>
          </a:r>
          <a:r>
            <a:rPr lang="en" altLang="en-US" sz="1900" b="1" dirty="0" smtClean="0"/>
            <a:t>mechanisms of the urinary system</a:t>
          </a:r>
          <a:endParaRPr lang="en-US" sz="1900" dirty="0"/>
        </a:p>
      </dgm:t>
    </dgm:pt>
    <dgm:pt modelId="{15C332DF-A566-44B8-8EF9-CF520B929E04}" type="parTrans" cxnId="{F9E2EF5E-3472-4E3A-859D-D36A6D3691B7}">
      <dgm:prSet/>
      <dgm:spPr/>
      <dgm:t>
        <a:bodyPr/>
        <a:lstStyle/>
        <a:p>
          <a:endParaRPr lang="en-US"/>
        </a:p>
      </dgm:t>
    </dgm:pt>
    <dgm:pt modelId="{91606E07-8C5C-4920-9E40-D17DE9C970C4}" type="sibTrans" cxnId="{F9E2EF5E-3472-4E3A-859D-D36A6D3691B7}">
      <dgm:prSet/>
      <dgm:spPr/>
      <dgm:t>
        <a:bodyPr/>
        <a:lstStyle/>
        <a:p>
          <a:endParaRPr lang="en-US"/>
        </a:p>
      </dgm:t>
    </dgm:pt>
    <dgm:pt modelId="{34C59297-D941-41D5-AA1A-4910CA1CD8B4}">
      <dgm:prSet custT="1"/>
      <dgm:spPr/>
      <dgm:t>
        <a:bodyPr anchor="b"/>
        <a:lstStyle/>
        <a:p>
          <a:r>
            <a:rPr lang="en" altLang="en-US" sz="1700" smtClean="0"/>
            <a:t>UTI: </a:t>
          </a:r>
          <a:r>
            <a:rPr lang="en" altLang="en-US" sz="1700" dirty="0" smtClean="0"/>
            <a:t>the presence of microorganisms in the previously sterile urinary system</a:t>
          </a:r>
          <a:endParaRPr lang="en-US" sz="1700" dirty="0"/>
        </a:p>
      </dgm:t>
    </dgm:pt>
    <dgm:pt modelId="{8292D201-8B9A-42BF-BFE4-DF5AB2D6D4B5}" type="parTrans" cxnId="{390E6DEC-2F7A-460F-A32B-986E0A12C2E0}">
      <dgm:prSet/>
      <dgm:spPr/>
      <dgm:t>
        <a:bodyPr/>
        <a:lstStyle/>
        <a:p>
          <a:endParaRPr lang="en-US"/>
        </a:p>
      </dgm:t>
    </dgm:pt>
    <dgm:pt modelId="{09F0ABA0-D03D-4DF2-8A42-604A5948B64A}" type="sibTrans" cxnId="{390E6DEC-2F7A-460F-A32B-986E0A12C2E0}">
      <dgm:prSet/>
      <dgm:spPr/>
      <dgm:t>
        <a:bodyPr/>
        <a:lstStyle/>
        <a:p>
          <a:endParaRPr lang="en-US"/>
        </a:p>
      </dgm:t>
    </dgm:pt>
    <dgm:pt modelId="{986A7539-4DBC-4A7C-B0B7-55AAA6B86C04}">
      <dgm:prSet custT="1"/>
      <dgm:spPr/>
      <dgm:t>
        <a:bodyPr anchor="b"/>
        <a:lstStyle/>
        <a:p>
          <a:r>
            <a:rPr lang="en" altLang="en-US" sz="1700" dirty="0" smtClean="0"/>
            <a:t>Different clinical syndromes that are divided according to the causative agents, localization, presence of symptoms, course or according to the presence of diseases that facilitate their occurrence</a:t>
          </a:r>
        </a:p>
      </dgm:t>
    </dgm:pt>
    <dgm:pt modelId="{21F0802F-B877-47F3-B93F-2B2C2D98A02A}" type="parTrans" cxnId="{E958D664-0EB2-49DE-B758-EB035054F87B}">
      <dgm:prSet/>
      <dgm:spPr/>
      <dgm:t>
        <a:bodyPr/>
        <a:lstStyle/>
        <a:p>
          <a:endParaRPr lang="en-US"/>
        </a:p>
      </dgm:t>
    </dgm:pt>
    <dgm:pt modelId="{7B162A6F-6CEA-4878-A152-9FC582E09516}" type="sibTrans" cxnId="{E958D664-0EB2-49DE-B758-EB035054F87B}">
      <dgm:prSet/>
      <dgm:spPr/>
      <dgm:t>
        <a:bodyPr/>
        <a:lstStyle/>
        <a:p>
          <a:endParaRPr lang="en-US"/>
        </a:p>
      </dgm:t>
    </dgm:pt>
    <dgm:pt modelId="{D628EE26-79E5-4C42-8A03-8B54406B54D3}">
      <dgm:prSet custT="1"/>
      <dgm:spPr/>
      <dgm:t>
        <a:bodyPr anchor="b"/>
        <a:lstStyle/>
        <a:p>
          <a:r>
            <a:rPr lang="en" altLang="en-US" sz="1700" dirty="0" smtClean="0"/>
            <a:t>Relationship of infection according to gender and age</a:t>
          </a:r>
        </a:p>
      </dgm:t>
    </dgm:pt>
    <dgm:pt modelId="{FD817CC2-6755-4C82-902F-04C5BA5E8094}" type="parTrans" cxnId="{D6892754-2C17-43A7-B785-DD1A2C574CF0}">
      <dgm:prSet/>
      <dgm:spPr/>
      <dgm:t>
        <a:bodyPr/>
        <a:lstStyle/>
        <a:p>
          <a:endParaRPr lang="en-US"/>
        </a:p>
      </dgm:t>
    </dgm:pt>
    <dgm:pt modelId="{4E458A05-DF4E-4DDC-9BDD-857C9F2F53E7}" type="sibTrans" cxnId="{D6892754-2C17-43A7-B785-DD1A2C574CF0}">
      <dgm:prSet/>
      <dgm:spPr/>
      <dgm:t>
        <a:bodyPr/>
        <a:lstStyle/>
        <a:p>
          <a:endParaRPr lang="en-US"/>
        </a:p>
      </dgm:t>
    </dgm:pt>
    <dgm:pt modelId="{A0E32C8A-B18F-46E7-90AF-5EF51A09C411}">
      <dgm:prSet custT="1"/>
      <dgm:spPr/>
      <dgm:t>
        <a:bodyPr/>
        <a:lstStyle/>
        <a:p>
          <a:r>
            <a:rPr lang="en" altLang="en-US" sz="1700" u="sng" dirty="0" smtClean="0"/>
            <a:t>Genetic predisposition </a:t>
          </a:r>
          <a:r>
            <a:rPr lang="en" altLang="en-US" sz="1700" dirty="0" smtClean="0"/>
            <a:t>(the number of receptors on uroepithelial cells to which bacteria bind are genetically determined)</a:t>
          </a:r>
          <a:endParaRPr lang="en-US" sz="1700" dirty="0"/>
        </a:p>
      </dgm:t>
    </dgm:pt>
    <dgm:pt modelId="{6E24541F-2CF0-44EC-9DB4-BFE4CF4BFAD4}" type="parTrans" cxnId="{1860994E-B2D9-4DE6-A6AF-C3DBB2A23615}">
      <dgm:prSet/>
      <dgm:spPr/>
      <dgm:t>
        <a:bodyPr/>
        <a:lstStyle/>
        <a:p>
          <a:endParaRPr lang="en-US"/>
        </a:p>
      </dgm:t>
    </dgm:pt>
    <dgm:pt modelId="{EE6EEAE7-27A5-4CB8-BE11-092BB708D724}" type="sibTrans" cxnId="{1860994E-B2D9-4DE6-A6AF-C3DBB2A23615}">
      <dgm:prSet/>
      <dgm:spPr/>
      <dgm:t>
        <a:bodyPr/>
        <a:lstStyle/>
        <a:p>
          <a:endParaRPr lang="en-US"/>
        </a:p>
      </dgm:t>
    </dgm:pt>
    <dgm:pt modelId="{BA077012-D753-4724-86B2-F24AF36658B1}">
      <dgm:prSet custT="1"/>
      <dgm:spPr/>
      <dgm:t>
        <a:bodyPr/>
        <a:lstStyle/>
        <a:p>
          <a:r>
            <a:rPr lang="en" altLang="en-US" sz="1700" u="sng" dirty="0" smtClean="0"/>
            <a:t>Sex and sexual activity </a:t>
          </a:r>
          <a:r>
            <a:rPr lang="en" altLang="en-US" sz="1700" dirty="0" smtClean="0"/>
            <a:t>(in women : sexual activity, use of contraceptives; in men: prostatitis and prostate hypertrophy)</a:t>
          </a:r>
        </a:p>
      </dgm:t>
    </dgm:pt>
    <dgm:pt modelId="{760B12F6-3ACD-4BA3-9079-7A1931F7B3B5}" type="parTrans" cxnId="{35644704-0901-468C-A382-2B83D9ADAD08}">
      <dgm:prSet/>
      <dgm:spPr/>
      <dgm:t>
        <a:bodyPr/>
        <a:lstStyle/>
        <a:p>
          <a:endParaRPr lang="en-US"/>
        </a:p>
      </dgm:t>
    </dgm:pt>
    <dgm:pt modelId="{8185B0E7-92A9-49F3-8119-A163CAD4D6FE}" type="sibTrans" cxnId="{35644704-0901-468C-A382-2B83D9ADAD08}">
      <dgm:prSet/>
      <dgm:spPr/>
      <dgm:t>
        <a:bodyPr/>
        <a:lstStyle/>
        <a:p>
          <a:endParaRPr lang="en-US"/>
        </a:p>
      </dgm:t>
    </dgm:pt>
    <dgm:pt modelId="{7605EF46-41F3-460C-9912-162A95B6B61C}">
      <dgm:prSet custT="1"/>
      <dgm:spPr/>
      <dgm:t>
        <a:bodyPr/>
        <a:lstStyle/>
        <a:p>
          <a:r>
            <a:rPr lang="en" altLang="en-US" sz="1700" u="sng" dirty="0" smtClean="0"/>
            <a:t>Pregnancy </a:t>
          </a:r>
          <a:r>
            <a:rPr lang="en" altLang="en-US" sz="1700" dirty="0" smtClean="0"/>
            <a:t>(reduced tone of the ureter caused by hormones in the first trimester of pregnancy, reduced ureteral peristalsis and incomplete V-U valves, compression of the uterus on the ureters, fetal protein production, alkaline urine)</a:t>
          </a:r>
        </a:p>
      </dgm:t>
    </dgm:pt>
    <dgm:pt modelId="{174F4337-05F5-4DAE-B63D-2CAD50717936}" type="parTrans" cxnId="{A09DC36D-FE7D-47A6-9149-DA0F8C62795C}">
      <dgm:prSet/>
      <dgm:spPr/>
      <dgm:t>
        <a:bodyPr/>
        <a:lstStyle/>
        <a:p>
          <a:endParaRPr lang="en-US"/>
        </a:p>
      </dgm:t>
    </dgm:pt>
    <dgm:pt modelId="{0FCCF708-74BB-4B9A-86BE-BCDCCB884B49}" type="sibTrans" cxnId="{A09DC36D-FE7D-47A6-9149-DA0F8C62795C}">
      <dgm:prSet/>
      <dgm:spPr/>
      <dgm:t>
        <a:bodyPr/>
        <a:lstStyle/>
        <a:p>
          <a:endParaRPr lang="en-US"/>
        </a:p>
      </dgm:t>
    </dgm:pt>
    <dgm:pt modelId="{3F00ABE8-9382-426B-BBCD-A5044CB07F26}">
      <dgm:prSet custT="1"/>
      <dgm:spPr/>
      <dgm:t>
        <a:bodyPr/>
        <a:lstStyle/>
        <a:p>
          <a:r>
            <a:rPr lang="en" altLang="en-US" sz="1700" u="sng" smtClean="0"/>
            <a:t>Opstruction </a:t>
          </a:r>
          <a:r>
            <a:rPr lang="en" altLang="en-US" sz="1700" dirty="0" smtClean="0"/>
            <a:t>(course and infection) , </a:t>
          </a:r>
          <a:r>
            <a:rPr lang="en" altLang="en-US" sz="1700" u="none" dirty="0" smtClean="0"/>
            <a:t>VUR , Neurogenic </a:t>
          </a:r>
          <a:r>
            <a:rPr lang="en" altLang="en-US" sz="1700" u="none" smtClean="0"/>
            <a:t>bladder </a:t>
          </a:r>
          <a:endParaRPr lang="en" altLang="en-US" sz="1700" u="none" dirty="0" smtClean="0"/>
        </a:p>
      </dgm:t>
    </dgm:pt>
    <dgm:pt modelId="{7595EDA4-1B1B-4845-A45E-D2498072AF5E}" type="parTrans" cxnId="{49851382-7D11-4FAF-A622-FB760111E578}">
      <dgm:prSet/>
      <dgm:spPr/>
      <dgm:t>
        <a:bodyPr/>
        <a:lstStyle/>
        <a:p>
          <a:endParaRPr lang="en-US"/>
        </a:p>
      </dgm:t>
    </dgm:pt>
    <dgm:pt modelId="{2B3BA982-A899-4659-9251-95CC9DE75BD4}" type="sibTrans" cxnId="{49851382-7D11-4FAF-A622-FB760111E578}">
      <dgm:prSet/>
      <dgm:spPr/>
      <dgm:t>
        <a:bodyPr/>
        <a:lstStyle/>
        <a:p>
          <a:endParaRPr lang="en-US"/>
        </a:p>
      </dgm:t>
    </dgm:pt>
    <dgm:pt modelId="{EB38DE54-BC70-488A-A898-1BF6519CBF61}">
      <dgm:prSet custT="1"/>
      <dgm:spPr/>
      <dgm:t>
        <a:bodyPr/>
        <a:lstStyle/>
        <a:p>
          <a:r>
            <a:rPr lang="en" altLang="en-US" sz="1700" dirty="0" smtClean="0">
              <a:solidFill>
                <a:srgbClr val="FF0000"/>
              </a:solidFill>
            </a:rPr>
            <a:t>Non -specific: </a:t>
          </a:r>
          <a:r>
            <a:rPr lang="en" altLang="en-US" sz="1700" u="sng" dirty="0" smtClean="0"/>
            <a:t>normal bacterial flora of the vagina and </a:t>
          </a:r>
          <a:r>
            <a:rPr lang="en" altLang="en-US" sz="1700" u="sng" smtClean="0"/>
            <a:t>periureteral </a:t>
          </a:r>
          <a:r>
            <a:rPr lang="en" altLang="en-US" sz="1700" u="sng" smtClean="0"/>
            <a:t>region</a:t>
          </a:r>
          <a:r>
            <a:rPr lang="en" altLang="en-US" sz="1700" smtClean="0"/>
            <a:t>; </a:t>
          </a:r>
          <a:r>
            <a:rPr lang="en" altLang="en-US" sz="1700" u="sng" dirty="0" smtClean="0"/>
            <a:t>bladder parameters </a:t>
          </a:r>
          <a:r>
            <a:rPr lang="en" altLang="en-US" sz="1700" dirty="0" smtClean="0"/>
            <a:t>(glycocalyx, hydrokinetic flushing during urination, uromucoid); </a:t>
          </a:r>
          <a:r>
            <a:rPr lang="en" altLang="en-US" sz="1700" u="sng" dirty="0" smtClean="0"/>
            <a:t>PMNL </a:t>
          </a:r>
          <a:r>
            <a:rPr lang="en" altLang="en-US" sz="1700" dirty="0" smtClean="0"/>
            <a:t>(usual </a:t>
          </a:r>
          <a:r>
            <a:rPr lang="en" altLang="en-US" sz="1700" i="1" dirty="0" smtClean="0"/>
            <a:t>pH </a:t>
          </a:r>
          <a:r>
            <a:rPr lang="en" altLang="en-US" sz="1700" dirty="0" smtClean="0"/>
            <a:t>and osmolality do not favor normal phagocytosis, and the phagocytes themselves react poorly to </a:t>
          </a:r>
          <a:r>
            <a:rPr lang="en" altLang="en-US" sz="1700" i="1" dirty="0" smtClean="0"/>
            <a:t>E.coli </a:t>
          </a:r>
          <a:r>
            <a:rPr lang="en" altLang="en-US" sz="1700" dirty="0" smtClean="0"/>
            <a:t>)</a:t>
          </a:r>
          <a:endParaRPr lang="en-US" sz="1700" dirty="0"/>
        </a:p>
      </dgm:t>
    </dgm:pt>
    <dgm:pt modelId="{AC92EF79-D606-4198-8D09-AD063384539D}" type="parTrans" cxnId="{8C556A7E-6608-41D0-99FF-ED3187681041}">
      <dgm:prSet/>
      <dgm:spPr/>
      <dgm:t>
        <a:bodyPr/>
        <a:lstStyle/>
        <a:p>
          <a:endParaRPr lang="en-US"/>
        </a:p>
      </dgm:t>
    </dgm:pt>
    <dgm:pt modelId="{9BAF7483-F53C-4084-9100-971A4CAFBA98}" type="sibTrans" cxnId="{8C556A7E-6608-41D0-99FF-ED3187681041}">
      <dgm:prSet/>
      <dgm:spPr/>
      <dgm:t>
        <a:bodyPr/>
        <a:lstStyle/>
        <a:p>
          <a:endParaRPr lang="en-US"/>
        </a:p>
      </dgm:t>
    </dgm:pt>
    <dgm:pt modelId="{086CE795-62BF-4477-AE19-F37E7999CA0C}">
      <dgm:prSet custT="1"/>
      <dgm:spPr/>
      <dgm:t>
        <a:bodyPr/>
        <a:lstStyle/>
        <a:p>
          <a:r>
            <a:rPr lang="en" altLang="en-US" sz="1700" dirty="0" smtClean="0">
              <a:solidFill>
                <a:srgbClr val="FF0000"/>
              </a:solidFill>
            </a:rPr>
            <a:t>Specific: </a:t>
          </a:r>
          <a:r>
            <a:rPr lang="en" altLang="en-US" sz="1700" u="sng" dirty="0" smtClean="0"/>
            <a:t>humoral immune </a:t>
          </a:r>
          <a:r>
            <a:rPr lang="en" altLang="en-US" sz="1700" u="sng" smtClean="0"/>
            <a:t>response</a:t>
          </a:r>
          <a:r>
            <a:rPr lang="en" altLang="en-US" sz="1700" smtClean="0"/>
            <a:t> </a:t>
          </a:r>
          <a:r>
            <a:rPr lang="en" altLang="en-US" sz="1700" smtClean="0"/>
            <a:t>(</a:t>
          </a:r>
          <a:r>
            <a:rPr lang="en" altLang="en-US" sz="1700" i="1" smtClean="0"/>
            <a:t>IgG </a:t>
          </a:r>
          <a:r>
            <a:rPr lang="en" altLang="en-US" sz="1700" dirty="0" smtClean="0"/>
            <a:t>and secretory </a:t>
          </a:r>
          <a:r>
            <a:rPr lang="en" altLang="en-US" sz="1700" i="1" dirty="0" smtClean="0"/>
            <a:t>IgA, </a:t>
          </a:r>
          <a:r>
            <a:rPr lang="en" altLang="en-US" sz="1700" dirty="0" smtClean="0"/>
            <a:t>as well as antibodies to bacterial </a:t>
          </a:r>
          <a:r>
            <a:rPr lang="en" altLang="en-US" sz="1700" i="1" dirty="0" smtClean="0"/>
            <a:t>O </a:t>
          </a:r>
          <a:r>
            <a:rPr lang="en" altLang="en-US" sz="1700" dirty="0" smtClean="0"/>
            <a:t>antigen class </a:t>
          </a:r>
          <a:r>
            <a:rPr lang="en" altLang="en-US" sz="1700" i="1" smtClean="0"/>
            <a:t>IgM </a:t>
          </a:r>
          <a:r>
            <a:rPr lang="en" altLang="en-US" sz="1700" smtClean="0"/>
            <a:t>)</a:t>
          </a:r>
          <a:r>
            <a:rPr lang="en" altLang="en-US" sz="1700" i="1" smtClean="0"/>
            <a:t>; </a:t>
          </a:r>
          <a:r>
            <a:rPr lang="en" altLang="en-US" sz="1700" u="sng" dirty="0" smtClean="0"/>
            <a:t>cellular immune response </a:t>
          </a:r>
          <a:r>
            <a:rPr lang="en" altLang="en-US" sz="1700" dirty="0" smtClean="0"/>
            <a:t>(in the early phase not proven, in the later phase there is </a:t>
          </a:r>
          <a:r>
            <a:rPr lang="en" altLang="en-US" sz="1700" i="1" dirty="0" smtClean="0"/>
            <a:t>a T </a:t>
          </a:r>
          <a:r>
            <a:rPr lang="en" altLang="en-US" sz="1700" dirty="0" smtClean="0"/>
            <a:t>cell response)</a:t>
          </a:r>
          <a:endParaRPr lang="sr-Latn-CS" altLang="en-US" sz="1700" u="sng" dirty="0" smtClean="0"/>
        </a:p>
      </dgm:t>
    </dgm:pt>
    <dgm:pt modelId="{1BAEE872-D639-4450-95DD-4A21E0A49B5C}" type="parTrans" cxnId="{8D0C4434-D687-41A3-AABA-66453E54984F}">
      <dgm:prSet/>
      <dgm:spPr/>
      <dgm:t>
        <a:bodyPr/>
        <a:lstStyle/>
        <a:p>
          <a:endParaRPr lang="en-US"/>
        </a:p>
      </dgm:t>
    </dgm:pt>
    <dgm:pt modelId="{8D1D32A0-34B8-490E-BD64-2AF1DE3DA43E}" type="sibTrans" cxnId="{8D0C4434-D687-41A3-AABA-66453E54984F}">
      <dgm:prSet/>
      <dgm:spPr/>
      <dgm:t>
        <a:bodyPr/>
        <a:lstStyle/>
        <a:p>
          <a:endParaRPr lang="en-US"/>
        </a:p>
      </dgm:t>
    </dgm:pt>
    <dgm:pt modelId="{956A40DF-4FE7-4C29-8A4E-90CC0BD9D043}" type="pres">
      <dgm:prSet presAssocID="{AE9A7F00-8ED7-402D-8C95-AFDCD0AF8BBF}" presName="linear" presStyleCnt="0">
        <dgm:presLayoutVars>
          <dgm:dir/>
          <dgm:animLvl val="lvl"/>
          <dgm:resizeHandles val="exact"/>
        </dgm:presLayoutVars>
      </dgm:prSet>
      <dgm:spPr/>
      <dgm:t>
        <a:bodyPr/>
        <a:lstStyle/>
        <a:p>
          <a:endParaRPr lang="en-US"/>
        </a:p>
      </dgm:t>
    </dgm:pt>
    <dgm:pt modelId="{A8A0936A-24FE-43BD-BF7A-4A05CFD032A2}" type="pres">
      <dgm:prSet presAssocID="{DC73AD50-9809-44F7-A66F-2CAA9B991D36}" presName="parentLin" presStyleCnt="0"/>
      <dgm:spPr/>
    </dgm:pt>
    <dgm:pt modelId="{7A82EB78-B5A2-4B85-8B11-F1F2A498F645}" type="pres">
      <dgm:prSet presAssocID="{DC73AD50-9809-44F7-A66F-2CAA9B991D36}" presName="parentLeftMargin" presStyleLbl="node1" presStyleIdx="0" presStyleCnt="3"/>
      <dgm:spPr/>
      <dgm:t>
        <a:bodyPr/>
        <a:lstStyle/>
        <a:p>
          <a:endParaRPr lang="en-US"/>
        </a:p>
      </dgm:t>
    </dgm:pt>
    <dgm:pt modelId="{D906AF13-A156-43F5-8C8B-40BEA22AF15E}" type="pres">
      <dgm:prSet presAssocID="{DC73AD50-9809-44F7-A66F-2CAA9B991D36}" presName="parentText" presStyleLbl="node1" presStyleIdx="0" presStyleCnt="3" custScaleY="132708" custLinFactNeighborY="-37755">
        <dgm:presLayoutVars>
          <dgm:chMax val="0"/>
          <dgm:bulletEnabled val="1"/>
        </dgm:presLayoutVars>
      </dgm:prSet>
      <dgm:spPr/>
      <dgm:t>
        <a:bodyPr/>
        <a:lstStyle/>
        <a:p>
          <a:endParaRPr lang="en-US"/>
        </a:p>
      </dgm:t>
    </dgm:pt>
    <dgm:pt modelId="{CF371E82-6411-40E2-BA2D-CFC890AC370F}" type="pres">
      <dgm:prSet presAssocID="{DC73AD50-9809-44F7-A66F-2CAA9B991D36}" presName="negativeSpace" presStyleCnt="0"/>
      <dgm:spPr/>
    </dgm:pt>
    <dgm:pt modelId="{0A07E5F3-9882-4C88-9FF4-27CDE699E59D}" type="pres">
      <dgm:prSet presAssocID="{DC73AD50-9809-44F7-A66F-2CAA9B991D36}" presName="childText" presStyleLbl="conFgAcc1" presStyleIdx="0" presStyleCnt="3" custLinFactY="3010" custLinFactNeighborY="100000">
        <dgm:presLayoutVars>
          <dgm:bulletEnabled val="1"/>
        </dgm:presLayoutVars>
      </dgm:prSet>
      <dgm:spPr/>
      <dgm:t>
        <a:bodyPr/>
        <a:lstStyle/>
        <a:p>
          <a:endParaRPr lang="en-US"/>
        </a:p>
      </dgm:t>
    </dgm:pt>
    <dgm:pt modelId="{C0FAAE3E-E2E4-400C-B175-B5E814E1DCBB}" type="pres">
      <dgm:prSet presAssocID="{30F67000-C915-4D72-882A-6A8F84E74B02}" presName="spaceBetweenRectangles" presStyleCnt="0"/>
      <dgm:spPr/>
    </dgm:pt>
    <dgm:pt modelId="{F6E0D185-5302-475C-A614-A74939E70D0D}" type="pres">
      <dgm:prSet presAssocID="{C85E59F5-64CF-4AC3-B2CC-5E46306A1168}" presName="parentLin" presStyleCnt="0"/>
      <dgm:spPr/>
    </dgm:pt>
    <dgm:pt modelId="{DC7C37F1-E3AC-4E9C-8E97-B8BB236D87C5}" type="pres">
      <dgm:prSet presAssocID="{C85E59F5-64CF-4AC3-B2CC-5E46306A1168}" presName="parentLeftMargin" presStyleLbl="node1" presStyleIdx="0" presStyleCnt="3"/>
      <dgm:spPr/>
      <dgm:t>
        <a:bodyPr/>
        <a:lstStyle/>
        <a:p>
          <a:endParaRPr lang="en-US"/>
        </a:p>
      </dgm:t>
    </dgm:pt>
    <dgm:pt modelId="{5CF3E1CC-44BD-4719-B159-68822F31E0D8}" type="pres">
      <dgm:prSet presAssocID="{C85E59F5-64CF-4AC3-B2CC-5E46306A1168}" presName="parentText" presStyleLbl="node1" presStyleIdx="1" presStyleCnt="3" custScaleX="125551" custScaleY="147576" custLinFactNeighborY="25692">
        <dgm:presLayoutVars>
          <dgm:chMax val="0"/>
          <dgm:bulletEnabled val="1"/>
        </dgm:presLayoutVars>
      </dgm:prSet>
      <dgm:spPr/>
      <dgm:t>
        <a:bodyPr/>
        <a:lstStyle/>
        <a:p>
          <a:endParaRPr lang="en-US"/>
        </a:p>
      </dgm:t>
    </dgm:pt>
    <dgm:pt modelId="{BAD19A9B-FAD9-412C-A2FC-3D1A2AB83FBC}" type="pres">
      <dgm:prSet presAssocID="{C85E59F5-64CF-4AC3-B2CC-5E46306A1168}" presName="negativeSpace" presStyleCnt="0"/>
      <dgm:spPr/>
    </dgm:pt>
    <dgm:pt modelId="{883031F7-8DE6-4006-9892-58581B5878CC}" type="pres">
      <dgm:prSet presAssocID="{C85E59F5-64CF-4AC3-B2CC-5E46306A1168}" presName="childText" presStyleLbl="conFgAcc1" presStyleIdx="1" presStyleCnt="3" custLinFactY="241" custLinFactNeighborY="100000">
        <dgm:presLayoutVars>
          <dgm:bulletEnabled val="1"/>
        </dgm:presLayoutVars>
      </dgm:prSet>
      <dgm:spPr/>
      <dgm:t>
        <a:bodyPr/>
        <a:lstStyle/>
        <a:p>
          <a:endParaRPr lang="en-US"/>
        </a:p>
      </dgm:t>
    </dgm:pt>
    <dgm:pt modelId="{5B10F027-3BD5-46CB-8060-CD4CDB3D33E6}" type="pres">
      <dgm:prSet presAssocID="{5FC3FFD3-EEA6-494C-A471-3728D060BC79}" presName="spaceBetweenRectangles" presStyleCnt="0"/>
      <dgm:spPr/>
    </dgm:pt>
    <dgm:pt modelId="{75BC0722-8AFB-4434-9233-8E3D1BFC1739}" type="pres">
      <dgm:prSet presAssocID="{F8313C55-CED9-44E9-A1A7-9FFDFA7A593F}" presName="parentLin" presStyleCnt="0"/>
      <dgm:spPr/>
    </dgm:pt>
    <dgm:pt modelId="{46E84FA0-6F89-4089-AC59-9422CAA653F1}" type="pres">
      <dgm:prSet presAssocID="{F8313C55-CED9-44E9-A1A7-9FFDFA7A593F}" presName="parentLeftMargin" presStyleLbl="node1" presStyleIdx="1" presStyleCnt="3"/>
      <dgm:spPr/>
      <dgm:t>
        <a:bodyPr/>
        <a:lstStyle/>
        <a:p>
          <a:endParaRPr lang="en-US"/>
        </a:p>
      </dgm:t>
    </dgm:pt>
    <dgm:pt modelId="{4661867E-E59A-447C-800D-1F4F48699577}" type="pres">
      <dgm:prSet presAssocID="{F8313C55-CED9-44E9-A1A7-9FFDFA7A593F}" presName="parentText" presStyleLbl="node1" presStyleIdx="2" presStyleCnt="3" custScaleY="151242" custLinFactNeighborY="-45923">
        <dgm:presLayoutVars>
          <dgm:chMax val="0"/>
          <dgm:bulletEnabled val="1"/>
        </dgm:presLayoutVars>
      </dgm:prSet>
      <dgm:spPr/>
      <dgm:t>
        <a:bodyPr/>
        <a:lstStyle/>
        <a:p>
          <a:endParaRPr lang="en-US"/>
        </a:p>
      </dgm:t>
    </dgm:pt>
    <dgm:pt modelId="{E55E4533-1015-4B8E-8548-E70B9F4D82FD}" type="pres">
      <dgm:prSet presAssocID="{F8313C55-CED9-44E9-A1A7-9FFDFA7A593F}" presName="negativeSpace" presStyleCnt="0"/>
      <dgm:spPr/>
    </dgm:pt>
    <dgm:pt modelId="{6E10ED0C-4103-43CE-AD59-B8369669A527}" type="pres">
      <dgm:prSet presAssocID="{F8313C55-CED9-44E9-A1A7-9FFDFA7A593F}" presName="childText" presStyleLbl="conFgAcc1" presStyleIdx="2" presStyleCnt="3" custLinFactY="-722" custLinFactNeighborY="-100000">
        <dgm:presLayoutVars>
          <dgm:bulletEnabled val="1"/>
        </dgm:presLayoutVars>
      </dgm:prSet>
      <dgm:spPr/>
      <dgm:t>
        <a:bodyPr/>
        <a:lstStyle/>
        <a:p>
          <a:endParaRPr lang="en-US"/>
        </a:p>
      </dgm:t>
    </dgm:pt>
  </dgm:ptLst>
  <dgm:cxnLst>
    <dgm:cxn modelId="{E065DE45-5BE9-4AD4-BF4C-C4CAB414C047}" srcId="{AE9A7F00-8ED7-402D-8C95-AFDCD0AF8BBF}" destId="{C85E59F5-64CF-4AC3-B2CC-5E46306A1168}" srcOrd="1" destOrd="0" parTransId="{CEF0264A-4693-4BA3-9733-4F9599101A1A}" sibTransId="{5FC3FFD3-EEA6-494C-A471-3728D060BC79}"/>
    <dgm:cxn modelId="{CBAD48D9-EFB2-4FF5-B0F9-BDE80C5764E0}" srcId="{AE9A7F00-8ED7-402D-8C95-AFDCD0AF8BBF}" destId="{DC73AD50-9809-44F7-A66F-2CAA9B991D36}" srcOrd="0" destOrd="0" parTransId="{867FC0D5-4DC5-4320-AC7A-812746C9EB07}" sibTransId="{30F67000-C915-4D72-882A-6A8F84E74B02}"/>
    <dgm:cxn modelId="{D6892754-2C17-43A7-B785-DD1A2C574CF0}" srcId="{DC73AD50-9809-44F7-A66F-2CAA9B991D36}" destId="{D628EE26-79E5-4C42-8A03-8B54406B54D3}" srcOrd="2" destOrd="0" parTransId="{FD817CC2-6755-4C82-902F-04C5BA5E8094}" sibTransId="{4E458A05-DF4E-4DDC-9BDD-857C9F2F53E7}"/>
    <dgm:cxn modelId="{4E9F0456-26A4-48CC-AE63-70CAC7D4D441}" type="presOf" srcId="{DC73AD50-9809-44F7-A66F-2CAA9B991D36}" destId="{7A82EB78-B5A2-4B85-8B11-F1F2A498F645}" srcOrd="0" destOrd="0" presId="urn:microsoft.com/office/officeart/2005/8/layout/list1"/>
    <dgm:cxn modelId="{390E6DEC-2F7A-460F-A32B-986E0A12C2E0}" srcId="{DC73AD50-9809-44F7-A66F-2CAA9B991D36}" destId="{34C59297-D941-41D5-AA1A-4910CA1CD8B4}" srcOrd="0" destOrd="0" parTransId="{8292D201-8B9A-42BF-BFE4-DF5AB2D6D4B5}" sibTransId="{09F0ABA0-D03D-4DF2-8A42-604A5948B64A}"/>
    <dgm:cxn modelId="{2AB44FA7-EFF6-4C39-A5F1-445037548BA0}" type="presOf" srcId="{BA077012-D753-4724-86B2-F24AF36658B1}" destId="{883031F7-8DE6-4006-9892-58581B5878CC}" srcOrd="0" destOrd="1" presId="urn:microsoft.com/office/officeart/2005/8/layout/list1"/>
    <dgm:cxn modelId="{1860994E-B2D9-4DE6-A6AF-C3DBB2A23615}" srcId="{C85E59F5-64CF-4AC3-B2CC-5E46306A1168}" destId="{A0E32C8A-B18F-46E7-90AF-5EF51A09C411}" srcOrd="0" destOrd="0" parTransId="{6E24541F-2CF0-44EC-9DB4-BFE4CF4BFAD4}" sibTransId="{EE6EEAE7-27A5-4CB8-BE11-092BB708D724}"/>
    <dgm:cxn modelId="{C197DA09-0606-4390-A2AD-46BDEEF7DE6D}" type="presOf" srcId="{34C59297-D941-41D5-AA1A-4910CA1CD8B4}" destId="{0A07E5F3-9882-4C88-9FF4-27CDE699E59D}" srcOrd="0" destOrd="0" presId="urn:microsoft.com/office/officeart/2005/8/layout/list1"/>
    <dgm:cxn modelId="{E958D664-0EB2-49DE-B758-EB035054F87B}" srcId="{DC73AD50-9809-44F7-A66F-2CAA9B991D36}" destId="{986A7539-4DBC-4A7C-B0B7-55AAA6B86C04}" srcOrd="1" destOrd="0" parTransId="{21F0802F-B877-47F3-B93F-2B2C2D98A02A}" sibTransId="{7B162A6F-6CEA-4878-A152-9FC582E09516}"/>
    <dgm:cxn modelId="{35644704-0901-468C-A382-2B83D9ADAD08}" srcId="{C85E59F5-64CF-4AC3-B2CC-5E46306A1168}" destId="{BA077012-D753-4724-86B2-F24AF36658B1}" srcOrd="1" destOrd="0" parTransId="{760B12F6-3ACD-4BA3-9079-7A1931F7B3B5}" sibTransId="{8185B0E7-92A9-49F3-8119-A163CAD4D6FE}"/>
    <dgm:cxn modelId="{C4A1A669-A0B4-4F81-BC5E-0E17BF48E574}" type="presOf" srcId="{F8313C55-CED9-44E9-A1A7-9FFDFA7A593F}" destId="{46E84FA0-6F89-4089-AC59-9422CAA653F1}" srcOrd="0" destOrd="0" presId="urn:microsoft.com/office/officeart/2005/8/layout/list1"/>
    <dgm:cxn modelId="{A09DC36D-FE7D-47A6-9149-DA0F8C62795C}" srcId="{C85E59F5-64CF-4AC3-B2CC-5E46306A1168}" destId="{7605EF46-41F3-460C-9912-162A95B6B61C}" srcOrd="2" destOrd="0" parTransId="{174F4337-05F5-4DAE-B63D-2CAD50717936}" sibTransId="{0FCCF708-74BB-4B9A-86BE-BCDCCB884B49}"/>
    <dgm:cxn modelId="{EBA62D4A-074C-40E2-8651-782CCA8AE86E}" type="presOf" srcId="{A0E32C8A-B18F-46E7-90AF-5EF51A09C411}" destId="{883031F7-8DE6-4006-9892-58581B5878CC}" srcOrd="0" destOrd="0" presId="urn:microsoft.com/office/officeart/2005/8/layout/list1"/>
    <dgm:cxn modelId="{6A596EA9-70F4-494D-808D-00E30AB693BF}" type="presOf" srcId="{EB38DE54-BC70-488A-A898-1BF6519CBF61}" destId="{6E10ED0C-4103-43CE-AD59-B8369669A527}" srcOrd="0" destOrd="0" presId="urn:microsoft.com/office/officeart/2005/8/layout/list1"/>
    <dgm:cxn modelId="{4630890F-579B-44D7-BDC3-CE372BF2B310}" type="presOf" srcId="{F8313C55-CED9-44E9-A1A7-9FFDFA7A593F}" destId="{4661867E-E59A-447C-800D-1F4F48699577}" srcOrd="1" destOrd="0" presId="urn:microsoft.com/office/officeart/2005/8/layout/list1"/>
    <dgm:cxn modelId="{F05A8350-F81E-4F12-9F07-12120141410B}" type="presOf" srcId="{D628EE26-79E5-4C42-8A03-8B54406B54D3}" destId="{0A07E5F3-9882-4C88-9FF4-27CDE699E59D}" srcOrd="0" destOrd="2" presId="urn:microsoft.com/office/officeart/2005/8/layout/list1"/>
    <dgm:cxn modelId="{DD71830A-AB50-4B35-930F-A9C252904391}" type="presOf" srcId="{C85E59F5-64CF-4AC3-B2CC-5E46306A1168}" destId="{DC7C37F1-E3AC-4E9C-8E97-B8BB236D87C5}" srcOrd="0" destOrd="0" presId="urn:microsoft.com/office/officeart/2005/8/layout/list1"/>
    <dgm:cxn modelId="{9DFB4DAF-B1D4-4D1D-90CD-9E00B1E3767C}" type="presOf" srcId="{C85E59F5-64CF-4AC3-B2CC-5E46306A1168}" destId="{5CF3E1CC-44BD-4719-B159-68822F31E0D8}" srcOrd="1" destOrd="0" presId="urn:microsoft.com/office/officeart/2005/8/layout/list1"/>
    <dgm:cxn modelId="{85E66196-A1E9-45F6-903C-ABAE91534208}" type="presOf" srcId="{DC73AD50-9809-44F7-A66F-2CAA9B991D36}" destId="{D906AF13-A156-43F5-8C8B-40BEA22AF15E}" srcOrd="1" destOrd="0" presId="urn:microsoft.com/office/officeart/2005/8/layout/list1"/>
    <dgm:cxn modelId="{D4CBBB29-6E92-4C88-B303-344695AF2DCE}" type="presOf" srcId="{AE9A7F00-8ED7-402D-8C95-AFDCD0AF8BBF}" destId="{956A40DF-4FE7-4C29-8A4E-90CC0BD9D043}" srcOrd="0" destOrd="0" presId="urn:microsoft.com/office/officeart/2005/8/layout/list1"/>
    <dgm:cxn modelId="{78FE0068-EC29-42E1-9481-413798FC3354}" type="presOf" srcId="{986A7539-4DBC-4A7C-B0B7-55AAA6B86C04}" destId="{0A07E5F3-9882-4C88-9FF4-27CDE699E59D}" srcOrd="0" destOrd="1" presId="urn:microsoft.com/office/officeart/2005/8/layout/list1"/>
    <dgm:cxn modelId="{F9E2EF5E-3472-4E3A-859D-D36A6D3691B7}" srcId="{AE9A7F00-8ED7-402D-8C95-AFDCD0AF8BBF}" destId="{F8313C55-CED9-44E9-A1A7-9FFDFA7A593F}" srcOrd="2" destOrd="0" parTransId="{15C332DF-A566-44B8-8EF9-CF520B929E04}" sibTransId="{91606E07-8C5C-4920-9E40-D17DE9C970C4}"/>
    <dgm:cxn modelId="{4B082AAD-A6D5-4105-9E26-1D9B73E9120B}" type="presOf" srcId="{086CE795-62BF-4477-AE19-F37E7999CA0C}" destId="{6E10ED0C-4103-43CE-AD59-B8369669A527}" srcOrd="0" destOrd="1" presId="urn:microsoft.com/office/officeart/2005/8/layout/list1"/>
    <dgm:cxn modelId="{8C556A7E-6608-41D0-99FF-ED3187681041}" srcId="{F8313C55-CED9-44E9-A1A7-9FFDFA7A593F}" destId="{EB38DE54-BC70-488A-A898-1BF6519CBF61}" srcOrd="0" destOrd="0" parTransId="{AC92EF79-D606-4198-8D09-AD063384539D}" sibTransId="{9BAF7483-F53C-4084-9100-971A4CAFBA98}"/>
    <dgm:cxn modelId="{34C76C2E-82EB-47F6-8EF4-ACF96B3888DA}" type="presOf" srcId="{7605EF46-41F3-460C-9912-162A95B6B61C}" destId="{883031F7-8DE6-4006-9892-58581B5878CC}" srcOrd="0" destOrd="2" presId="urn:microsoft.com/office/officeart/2005/8/layout/list1"/>
    <dgm:cxn modelId="{49851382-7D11-4FAF-A622-FB760111E578}" srcId="{C85E59F5-64CF-4AC3-B2CC-5E46306A1168}" destId="{3F00ABE8-9382-426B-BBCD-A5044CB07F26}" srcOrd="3" destOrd="0" parTransId="{7595EDA4-1B1B-4845-A45E-D2498072AF5E}" sibTransId="{2B3BA982-A899-4659-9251-95CC9DE75BD4}"/>
    <dgm:cxn modelId="{8D0C4434-D687-41A3-AABA-66453E54984F}" srcId="{F8313C55-CED9-44E9-A1A7-9FFDFA7A593F}" destId="{086CE795-62BF-4477-AE19-F37E7999CA0C}" srcOrd="1" destOrd="0" parTransId="{1BAEE872-D639-4450-95DD-4A21E0A49B5C}" sibTransId="{8D1D32A0-34B8-490E-BD64-2AF1DE3DA43E}"/>
    <dgm:cxn modelId="{990915EF-95BC-4126-8500-88F4F254EB1E}" type="presOf" srcId="{3F00ABE8-9382-426B-BBCD-A5044CB07F26}" destId="{883031F7-8DE6-4006-9892-58581B5878CC}" srcOrd="0" destOrd="3" presId="urn:microsoft.com/office/officeart/2005/8/layout/list1"/>
    <dgm:cxn modelId="{9D7EA9EC-3E99-44B2-A211-45BC65348B0A}" type="presParOf" srcId="{956A40DF-4FE7-4C29-8A4E-90CC0BD9D043}" destId="{A8A0936A-24FE-43BD-BF7A-4A05CFD032A2}" srcOrd="0" destOrd="0" presId="urn:microsoft.com/office/officeart/2005/8/layout/list1"/>
    <dgm:cxn modelId="{627DF489-F05D-44AB-9E15-AECA9EA1E729}" type="presParOf" srcId="{A8A0936A-24FE-43BD-BF7A-4A05CFD032A2}" destId="{7A82EB78-B5A2-4B85-8B11-F1F2A498F645}" srcOrd="0" destOrd="0" presId="urn:microsoft.com/office/officeart/2005/8/layout/list1"/>
    <dgm:cxn modelId="{BDB03084-A2E0-413D-AC44-E0C64862E971}" type="presParOf" srcId="{A8A0936A-24FE-43BD-BF7A-4A05CFD032A2}" destId="{D906AF13-A156-43F5-8C8B-40BEA22AF15E}" srcOrd="1" destOrd="0" presId="urn:microsoft.com/office/officeart/2005/8/layout/list1"/>
    <dgm:cxn modelId="{E1B698E6-C450-4FB6-AAAC-190301670809}" type="presParOf" srcId="{956A40DF-4FE7-4C29-8A4E-90CC0BD9D043}" destId="{CF371E82-6411-40E2-BA2D-CFC890AC370F}" srcOrd="1" destOrd="0" presId="urn:microsoft.com/office/officeart/2005/8/layout/list1"/>
    <dgm:cxn modelId="{808578D0-7BE5-4232-BB78-5F277BA35493}" type="presParOf" srcId="{956A40DF-4FE7-4C29-8A4E-90CC0BD9D043}" destId="{0A07E5F3-9882-4C88-9FF4-27CDE699E59D}" srcOrd="2" destOrd="0" presId="urn:microsoft.com/office/officeart/2005/8/layout/list1"/>
    <dgm:cxn modelId="{53B4B72A-EC73-4076-AB8A-DEF53088B329}" type="presParOf" srcId="{956A40DF-4FE7-4C29-8A4E-90CC0BD9D043}" destId="{C0FAAE3E-E2E4-400C-B175-B5E814E1DCBB}" srcOrd="3" destOrd="0" presId="urn:microsoft.com/office/officeart/2005/8/layout/list1"/>
    <dgm:cxn modelId="{C4E1EA23-38A8-4BDB-96A2-1EDBFABDEF7E}" type="presParOf" srcId="{956A40DF-4FE7-4C29-8A4E-90CC0BD9D043}" destId="{F6E0D185-5302-475C-A614-A74939E70D0D}" srcOrd="4" destOrd="0" presId="urn:microsoft.com/office/officeart/2005/8/layout/list1"/>
    <dgm:cxn modelId="{4B7FF3C5-B79A-48B6-9484-6D33C1D03347}" type="presParOf" srcId="{F6E0D185-5302-475C-A614-A74939E70D0D}" destId="{DC7C37F1-E3AC-4E9C-8E97-B8BB236D87C5}" srcOrd="0" destOrd="0" presId="urn:microsoft.com/office/officeart/2005/8/layout/list1"/>
    <dgm:cxn modelId="{E878F1D2-41C5-49CC-97D0-08D790105927}" type="presParOf" srcId="{F6E0D185-5302-475C-A614-A74939E70D0D}" destId="{5CF3E1CC-44BD-4719-B159-68822F31E0D8}" srcOrd="1" destOrd="0" presId="urn:microsoft.com/office/officeart/2005/8/layout/list1"/>
    <dgm:cxn modelId="{D16C9E01-5EF9-4760-9056-239F9706877E}" type="presParOf" srcId="{956A40DF-4FE7-4C29-8A4E-90CC0BD9D043}" destId="{BAD19A9B-FAD9-412C-A2FC-3D1A2AB83FBC}" srcOrd="5" destOrd="0" presId="urn:microsoft.com/office/officeart/2005/8/layout/list1"/>
    <dgm:cxn modelId="{7EB089F6-52A1-44A6-BD3A-572C6957E6F1}" type="presParOf" srcId="{956A40DF-4FE7-4C29-8A4E-90CC0BD9D043}" destId="{883031F7-8DE6-4006-9892-58581B5878CC}" srcOrd="6" destOrd="0" presId="urn:microsoft.com/office/officeart/2005/8/layout/list1"/>
    <dgm:cxn modelId="{11819B7D-9BE9-40D7-8A6B-D3F6723BD276}" type="presParOf" srcId="{956A40DF-4FE7-4C29-8A4E-90CC0BD9D043}" destId="{5B10F027-3BD5-46CB-8060-CD4CDB3D33E6}" srcOrd="7" destOrd="0" presId="urn:microsoft.com/office/officeart/2005/8/layout/list1"/>
    <dgm:cxn modelId="{599C5839-8E10-483F-B786-21079B6DCC84}" type="presParOf" srcId="{956A40DF-4FE7-4C29-8A4E-90CC0BD9D043}" destId="{75BC0722-8AFB-4434-9233-8E3D1BFC1739}" srcOrd="8" destOrd="0" presId="urn:microsoft.com/office/officeart/2005/8/layout/list1"/>
    <dgm:cxn modelId="{1CCE62F0-F25B-4F89-A493-01B3319AD770}" type="presParOf" srcId="{75BC0722-8AFB-4434-9233-8E3D1BFC1739}" destId="{46E84FA0-6F89-4089-AC59-9422CAA653F1}" srcOrd="0" destOrd="0" presId="urn:microsoft.com/office/officeart/2005/8/layout/list1"/>
    <dgm:cxn modelId="{541C27C9-496E-4197-B339-9BC150FCDAF8}" type="presParOf" srcId="{75BC0722-8AFB-4434-9233-8E3D1BFC1739}" destId="{4661867E-E59A-447C-800D-1F4F48699577}" srcOrd="1" destOrd="0" presId="urn:microsoft.com/office/officeart/2005/8/layout/list1"/>
    <dgm:cxn modelId="{8F3293BC-4DDE-4BF0-9D93-1FE3BE2188FE}" type="presParOf" srcId="{956A40DF-4FE7-4C29-8A4E-90CC0BD9D043}" destId="{E55E4533-1015-4B8E-8548-E70B9F4D82FD}" srcOrd="9" destOrd="0" presId="urn:microsoft.com/office/officeart/2005/8/layout/list1"/>
    <dgm:cxn modelId="{A9CF2384-41CD-4282-8189-FED282765C74}" type="presParOf" srcId="{956A40DF-4FE7-4C29-8A4E-90CC0BD9D043}" destId="{6E10ED0C-4103-43CE-AD59-B8369669A527}"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163CC95C-0DE7-4A9C-B818-D6ABD395493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9CF0C42-6C75-49DA-A4C2-125F2792CAA7}">
      <dgm:prSet phldrT="[Text]"/>
      <dgm:spPr/>
      <dgm:t>
        <a:bodyPr/>
        <a:lstStyle/>
        <a:p>
          <a:r>
            <a:rPr lang="en" altLang="en-US" b="1" smtClean="0"/>
            <a:t>Et</a:t>
          </a:r>
          <a:r>
            <a:rPr lang="en-US" altLang="en-US" b="1" smtClean="0"/>
            <a:t>i</a:t>
          </a:r>
          <a:r>
            <a:rPr lang="en" altLang="en-US" b="1" smtClean="0"/>
            <a:t>ology</a:t>
          </a:r>
          <a:endParaRPr lang="en-US" dirty="0"/>
        </a:p>
      </dgm:t>
    </dgm:pt>
    <dgm:pt modelId="{CDF6937A-D5AF-4210-A25C-33151B09C20D}" type="parTrans" cxnId="{0CF7D8C2-50F2-4BC2-80F0-FE3150996582}">
      <dgm:prSet/>
      <dgm:spPr/>
      <dgm:t>
        <a:bodyPr/>
        <a:lstStyle/>
        <a:p>
          <a:endParaRPr lang="en-US"/>
        </a:p>
      </dgm:t>
    </dgm:pt>
    <dgm:pt modelId="{4D6B0475-A14C-4F44-9557-7B5895DB5A7C}" type="sibTrans" cxnId="{0CF7D8C2-50F2-4BC2-80F0-FE3150996582}">
      <dgm:prSet/>
      <dgm:spPr/>
      <dgm:t>
        <a:bodyPr/>
        <a:lstStyle/>
        <a:p>
          <a:endParaRPr lang="en-US"/>
        </a:p>
      </dgm:t>
    </dgm:pt>
    <dgm:pt modelId="{87B6F60E-8981-4187-8D9E-9B3CD27A14D3}">
      <dgm:prSet phldrT="[Text]"/>
      <dgm:spPr/>
      <dgm:t>
        <a:bodyPr/>
        <a:lstStyle/>
        <a:p>
          <a:r>
            <a:rPr lang="en" smtClean="0"/>
            <a:t>Microorganisms </a:t>
          </a:r>
          <a:r>
            <a:rPr lang="en" dirty="0" smtClean="0"/>
            <a:t>of endogenous origin (constituent part of the large intestine)</a:t>
          </a:r>
          <a:endParaRPr lang="en-US" dirty="0"/>
        </a:p>
      </dgm:t>
    </dgm:pt>
    <dgm:pt modelId="{94B6CA78-5DBF-433F-B206-FE811967DEF4}" type="parTrans" cxnId="{7DA86609-0FF7-4D4E-9A3D-24C6C7D76341}">
      <dgm:prSet/>
      <dgm:spPr/>
      <dgm:t>
        <a:bodyPr/>
        <a:lstStyle/>
        <a:p>
          <a:endParaRPr lang="en-US"/>
        </a:p>
      </dgm:t>
    </dgm:pt>
    <dgm:pt modelId="{168DF222-D5DC-4066-B18E-1B485B5BC274}" type="sibTrans" cxnId="{7DA86609-0FF7-4D4E-9A3D-24C6C7D76341}">
      <dgm:prSet/>
      <dgm:spPr/>
      <dgm:t>
        <a:bodyPr/>
        <a:lstStyle/>
        <a:p>
          <a:endParaRPr lang="en-US"/>
        </a:p>
      </dgm:t>
    </dgm:pt>
    <dgm:pt modelId="{109B4E16-E5AA-4F3E-9BE5-BB2B46E7F833}">
      <dgm:prSet phldrT="[Text]"/>
      <dgm:spPr/>
      <dgm:t>
        <a:bodyPr/>
        <a:lstStyle/>
        <a:p>
          <a:r>
            <a:rPr lang="en" altLang="en-US" b="1" smtClean="0"/>
            <a:t>Pathogenesis </a:t>
          </a:r>
          <a:endParaRPr lang="en-US" dirty="0"/>
        </a:p>
      </dgm:t>
    </dgm:pt>
    <dgm:pt modelId="{2C290079-F86A-460A-A5FD-5931992F78DD}" type="parTrans" cxnId="{4E6E3E1F-DED9-457A-B79E-D56A39FBA898}">
      <dgm:prSet/>
      <dgm:spPr/>
      <dgm:t>
        <a:bodyPr/>
        <a:lstStyle/>
        <a:p>
          <a:endParaRPr lang="en-US"/>
        </a:p>
      </dgm:t>
    </dgm:pt>
    <dgm:pt modelId="{E27E3B11-26B0-4739-996E-3492DD259199}" type="sibTrans" cxnId="{4E6E3E1F-DED9-457A-B79E-D56A39FBA898}">
      <dgm:prSet/>
      <dgm:spPr/>
      <dgm:t>
        <a:bodyPr/>
        <a:lstStyle/>
        <a:p>
          <a:endParaRPr lang="en-US"/>
        </a:p>
      </dgm:t>
    </dgm:pt>
    <dgm:pt modelId="{A0D54306-63A8-438A-8FB2-28BEF3D7CB5F}">
      <dgm:prSet phldrT="[Text]"/>
      <dgm:spPr/>
      <dgm:t>
        <a:bodyPr/>
        <a:lstStyle/>
        <a:p>
          <a:r>
            <a:rPr lang="en-US" smtClean="0"/>
            <a:t>The virulence of the microorganism and the sensitivity of the urinary tract to infection and defense mechanisms against infection are important for the occurrence of urinary tract infection.</a:t>
          </a:r>
          <a:endParaRPr lang="en-US" dirty="0"/>
        </a:p>
      </dgm:t>
    </dgm:pt>
    <dgm:pt modelId="{FEEA83DA-D7D6-4D22-9839-4A4BCE661F7F}" type="parTrans" cxnId="{AF454766-19CB-4807-B21B-3497945F5E5A}">
      <dgm:prSet/>
      <dgm:spPr/>
      <dgm:t>
        <a:bodyPr/>
        <a:lstStyle/>
        <a:p>
          <a:endParaRPr lang="en-US"/>
        </a:p>
      </dgm:t>
    </dgm:pt>
    <dgm:pt modelId="{3A51E1E3-8807-44FF-8F24-908B7DE1A9EC}" type="sibTrans" cxnId="{AF454766-19CB-4807-B21B-3497945F5E5A}">
      <dgm:prSet/>
      <dgm:spPr/>
      <dgm:t>
        <a:bodyPr/>
        <a:lstStyle/>
        <a:p>
          <a:endParaRPr lang="en-US"/>
        </a:p>
      </dgm:t>
    </dgm:pt>
    <dgm:pt modelId="{22C612B8-A025-49FD-994A-7D0F66343D20}">
      <dgm:prSet/>
      <dgm:spPr/>
      <dgm:t>
        <a:bodyPr/>
        <a:lstStyle/>
        <a:p>
          <a:r>
            <a:rPr lang="en-US" smtClean="0"/>
            <a:t>The most common spread is ascending, through the urethra, and gram-negative bacteria (Escherichia coli, Proteus, Klebsiella, Enterobacter, Serratiae, Pseudomonas), less gram-positive (Staphylococcus saprophyticus, Staphylococcus aureus)</a:t>
          </a:r>
          <a:endParaRPr lang="en" dirty="0" smtClean="0"/>
        </a:p>
      </dgm:t>
    </dgm:pt>
    <dgm:pt modelId="{60F240EC-24F6-4D05-90FC-4BA5FD8CF499}" type="parTrans" cxnId="{8144C154-A4A2-4AD7-A8BA-76E2C4530923}">
      <dgm:prSet/>
      <dgm:spPr/>
      <dgm:t>
        <a:bodyPr/>
        <a:lstStyle/>
        <a:p>
          <a:endParaRPr lang="en-US"/>
        </a:p>
      </dgm:t>
    </dgm:pt>
    <dgm:pt modelId="{D635044B-450C-4211-9983-F2F9969FBEEE}" type="sibTrans" cxnId="{8144C154-A4A2-4AD7-A8BA-76E2C4530923}">
      <dgm:prSet/>
      <dgm:spPr/>
      <dgm:t>
        <a:bodyPr/>
        <a:lstStyle/>
        <a:p>
          <a:endParaRPr lang="en-US"/>
        </a:p>
      </dgm:t>
    </dgm:pt>
    <dgm:pt modelId="{34FD3BDA-ED9B-4CD1-802E-08CF2053A513}">
      <dgm:prSet/>
      <dgm:spPr/>
      <dgm:t>
        <a:bodyPr/>
        <a:lstStyle/>
        <a:p>
          <a:r>
            <a:rPr lang="en" dirty="0" smtClean="0"/>
            <a:t>Adenoviruses (children and young adolescents)</a:t>
          </a:r>
        </a:p>
      </dgm:t>
    </dgm:pt>
    <dgm:pt modelId="{0376C63F-86CA-4A7E-AF2C-F3BACEC56571}" type="parTrans" cxnId="{B92CF2AA-7B6D-4911-B535-8B0D52131222}">
      <dgm:prSet/>
      <dgm:spPr/>
      <dgm:t>
        <a:bodyPr/>
        <a:lstStyle/>
        <a:p>
          <a:endParaRPr lang="en-US"/>
        </a:p>
      </dgm:t>
    </dgm:pt>
    <dgm:pt modelId="{9F94DB99-C178-4E95-A1E5-CC4EF047183E}" type="sibTrans" cxnId="{B92CF2AA-7B6D-4911-B535-8B0D52131222}">
      <dgm:prSet/>
      <dgm:spPr/>
      <dgm:t>
        <a:bodyPr/>
        <a:lstStyle/>
        <a:p>
          <a:endParaRPr lang="en-US"/>
        </a:p>
      </dgm:t>
    </dgm:pt>
    <dgm:pt modelId="{08709980-121D-40C9-92E0-6B7DDE4F1B78}">
      <dgm:prSet/>
      <dgm:spPr/>
      <dgm:t>
        <a:bodyPr/>
        <a:lstStyle/>
        <a:p>
          <a:r>
            <a:rPr lang="en" smtClean="0"/>
            <a:t>Candida</a:t>
          </a:r>
          <a:endParaRPr lang="sr-Latn-CS" dirty="0" smtClean="0"/>
        </a:p>
      </dgm:t>
    </dgm:pt>
    <dgm:pt modelId="{BF6919F3-147B-4612-ACD6-9BC0AECBCC9C}" type="parTrans" cxnId="{2397F286-5B71-4D76-8351-D7710BB968AA}">
      <dgm:prSet/>
      <dgm:spPr/>
      <dgm:t>
        <a:bodyPr/>
        <a:lstStyle/>
        <a:p>
          <a:endParaRPr lang="en-US"/>
        </a:p>
      </dgm:t>
    </dgm:pt>
    <dgm:pt modelId="{C883C54A-A006-4693-9218-1A7520C2E29B}" type="sibTrans" cxnId="{2397F286-5B71-4D76-8351-D7710BB968AA}">
      <dgm:prSet/>
      <dgm:spPr/>
      <dgm:t>
        <a:bodyPr/>
        <a:lstStyle/>
        <a:p>
          <a:endParaRPr lang="en-US"/>
        </a:p>
      </dgm:t>
    </dgm:pt>
    <dgm:pt modelId="{51AB186A-9C54-447D-BD35-849026EC27FA}">
      <dgm:prSet/>
      <dgm:spPr/>
      <dgm:t>
        <a:bodyPr/>
        <a:lstStyle/>
        <a:p>
          <a:r>
            <a:rPr lang="en" dirty="0" smtClean="0"/>
            <a:t>Mycobacterium tuberculosis</a:t>
          </a:r>
        </a:p>
      </dgm:t>
    </dgm:pt>
    <dgm:pt modelId="{62F7B07E-7E79-4A3E-B1E1-140FEA84F684}" type="parTrans" cxnId="{DB7880E3-811F-4B12-89EC-E12ACC59FEC1}">
      <dgm:prSet/>
      <dgm:spPr/>
      <dgm:t>
        <a:bodyPr/>
        <a:lstStyle/>
        <a:p>
          <a:endParaRPr lang="en-US"/>
        </a:p>
      </dgm:t>
    </dgm:pt>
    <dgm:pt modelId="{2E5C900F-63CA-4251-8601-DC77838E05CC}" type="sibTrans" cxnId="{DB7880E3-811F-4B12-89EC-E12ACC59FEC1}">
      <dgm:prSet/>
      <dgm:spPr/>
      <dgm:t>
        <a:bodyPr/>
        <a:lstStyle/>
        <a:p>
          <a:endParaRPr lang="en-US"/>
        </a:p>
      </dgm:t>
    </dgm:pt>
    <dgm:pt modelId="{025F7AEF-CA2C-4AE8-9DB6-6B9C6A7C32ED}">
      <dgm:prSet/>
      <dgm:spPr/>
      <dgm:t>
        <a:bodyPr/>
        <a:lstStyle/>
        <a:p>
          <a:r>
            <a:rPr lang="en" altLang="en-US" dirty="0" smtClean="0">
              <a:solidFill>
                <a:schemeClr val="tx1"/>
              </a:solidFill>
            </a:rPr>
            <a:t>Virulence of </a:t>
          </a:r>
          <a:r>
            <a:rPr lang="en" altLang="en-US" dirty="0" smtClean="0"/>
            <a:t>microorganisms</a:t>
          </a:r>
          <a:r>
            <a:rPr lang="en" altLang="en-US" smtClean="0"/>
            <a:t>; </a:t>
          </a:r>
          <a:r>
            <a:rPr lang="en-US" altLang="en-US" smtClean="0"/>
            <a:t>The</a:t>
          </a:r>
          <a:r>
            <a:rPr lang="en" altLang="en-US" i="1" smtClean="0"/>
            <a:t> </a:t>
          </a:r>
          <a:r>
            <a:rPr lang="en" altLang="en-US" i="1" dirty="0" smtClean="0"/>
            <a:t>O, K and H </a:t>
          </a:r>
          <a:r>
            <a:rPr lang="en" altLang="en-US" smtClean="0"/>
            <a:t>serogroups </a:t>
          </a:r>
          <a:r>
            <a:rPr lang="en" altLang="en-US" smtClean="0"/>
            <a:t>of the </a:t>
          </a:r>
          <a:r>
            <a:rPr lang="en" altLang="en-US" i="1" smtClean="0"/>
            <a:t>E. Coli</a:t>
          </a:r>
          <a:r>
            <a:rPr lang="en" altLang="en-US" smtClean="0"/>
            <a:t>, possess </a:t>
          </a:r>
          <a:r>
            <a:rPr lang="en" altLang="en-US" dirty="0" smtClean="0"/>
            <a:t>the greatest uropathogenic properties</a:t>
          </a:r>
          <a:endParaRPr lang="sr-Latn-CS" altLang="en-US" i="1" dirty="0" smtClean="0">
            <a:solidFill>
              <a:srgbClr val="FF0000"/>
            </a:solidFill>
          </a:endParaRPr>
        </a:p>
      </dgm:t>
    </dgm:pt>
    <dgm:pt modelId="{1FA41958-7975-4A88-A878-FCD885A9C93A}" type="parTrans" cxnId="{4E55BE4F-0CF8-481B-A131-18F1523B1F2E}">
      <dgm:prSet/>
      <dgm:spPr/>
      <dgm:t>
        <a:bodyPr/>
        <a:lstStyle/>
        <a:p>
          <a:endParaRPr lang="en-US"/>
        </a:p>
      </dgm:t>
    </dgm:pt>
    <dgm:pt modelId="{72253270-7B4B-4CBF-BDE4-5337C541096F}" type="sibTrans" cxnId="{4E55BE4F-0CF8-481B-A131-18F1523B1F2E}">
      <dgm:prSet/>
      <dgm:spPr/>
      <dgm:t>
        <a:bodyPr/>
        <a:lstStyle/>
        <a:p>
          <a:endParaRPr lang="en-US"/>
        </a:p>
      </dgm:t>
    </dgm:pt>
    <dgm:pt modelId="{A35E56AB-2F48-46FC-9028-FD17C0D65D5C}" type="pres">
      <dgm:prSet presAssocID="{163CC95C-0DE7-4A9C-B818-D6ABD3954931}" presName="linear" presStyleCnt="0">
        <dgm:presLayoutVars>
          <dgm:animLvl val="lvl"/>
          <dgm:resizeHandles val="exact"/>
        </dgm:presLayoutVars>
      </dgm:prSet>
      <dgm:spPr/>
      <dgm:t>
        <a:bodyPr/>
        <a:lstStyle/>
        <a:p>
          <a:endParaRPr lang="en-US"/>
        </a:p>
      </dgm:t>
    </dgm:pt>
    <dgm:pt modelId="{2597E77D-5DAC-4FC4-95B8-86F224CCA9B8}" type="pres">
      <dgm:prSet presAssocID="{79CF0C42-6C75-49DA-A4C2-125F2792CAA7}" presName="parentText" presStyleLbl="node1" presStyleIdx="0" presStyleCnt="2" custLinFactNeighborY="-4518">
        <dgm:presLayoutVars>
          <dgm:chMax val="0"/>
          <dgm:bulletEnabled val="1"/>
        </dgm:presLayoutVars>
      </dgm:prSet>
      <dgm:spPr/>
      <dgm:t>
        <a:bodyPr/>
        <a:lstStyle/>
        <a:p>
          <a:endParaRPr lang="en-US"/>
        </a:p>
      </dgm:t>
    </dgm:pt>
    <dgm:pt modelId="{BDBD1559-BE00-4414-90F7-D4DDA680CC81}" type="pres">
      <dgm:prSet presAssocID="{79CF0C42-6C75-49DA-A4C2-125F2792CAA7}" presName="childText" presStyleLbl="revTx" presStyleIdx="0" presStyleCnt="2" custLinFactNeighborY="-6081">
        <dgm:presLayoutVars>
          <dgm:bulletEnabled val="1"/>
        </dgm:presLayoutVars>
      </dgm:prSet>
      <dgm:spPr/>
      <dgm:t>
        <a:bodyPr/>
        <a:lstStyle/>
        <a:p>
          <a:endParaRPr lang="en-US"/>
        </a:p>
      </dgm:t>
    </dgm:pt>
    <dgm:pt modelId="{227D6597-DE55-4C26-8538-20FB8AFD5DC8}" type="pres">
      <dgm:prSet presAssocID="{109B4E16-E5AA-4F3E-9BE5-BB2B46E7F833}" presName="parentText" presStyleLbl="node1" presStyleIdx="1" presStyleCnt="2" custLinFactNeighborY="-1486">
        <dgm:presLayoutVars>
          <dgm:chMax val="0"/>
          <dgm:bulletEnabled val="1"/>
        </dgm:presLayoutVars>
      </dgm:prSet>
      <dgm:spPr/>
      <dgm:t>
        <a:bodyPr/>
        <a:lstStyle/>
        <a:p>
          <a:endParaRPr lang="en-US"/>
        </a:p>
      </dgm:t>
    </dgm:pt>
    <dgm:pt modelId="{0F73E5DB-7E6F-4DD3-95E4-6105CB32974A}" type="pres">
      <dgm:prSet presAssocID="{109B4E16-E5AA-4F3E-9BE5-BB2B46E7F833}" presName="childText" presStyleLbl="revTx" presStyleIdx="1" presStyleCnt="2" custLinFactNeighborY="-5772">
        <dgm:presLayoutVars>
          <dgm:bulletEnabled val="1"/>
        </dgm:presLayoutVars>
      </dgm:prSet>
      <dgm:spPr/>
      <dgm:t>
        <a:bodyPr/>
        <a:lstStyle/>
        <a:p>
          <a:endParaRPr lang="en-US"/>
        </a:p>
      </dgm:t>
    </dgm:pt>
  </dgm:ptLst>
  <dgm:cxnLst>
    <dgm:cxn modelId="{63BDA6F0-72E2-4CCB-9153-030B3DAE00F0}" type="presOf" srcId="{08709980-121D-40C9-92E0-6B7DDE4F1B78}" destId="{BDBD1559-BE00-4414-90F7-D4DDA680CC81}" srcOrd="0" destOrd="3" presId="urn:microsoft.com/office/officeart/2005/8/layout/vList2"/>
    <dgm:cxn modelId="{2C9AB7EE-A807-4FAE-A410-4694AB2F76B1}" type="presOf" srcId="{163CC95C-0DE7-4A9C-B818-D6ABD3954931}" destId="{A35E56AB-2F48-46FC-9028-FD17C0D65D5C}" srcOrd="0" destOrd="0" presId="urn:microsoft.com/office/officeart/2005/8/layout/vList2"/>
    <dgm:cxn modelId="{0CF7D8C2-50F2-4BC2-80F0-FE3150996582}" srcId="{163CC95C-0DE7-4A9C-B818-D6ABD3954931}" destId="{79CF0C42-6C75-49DA-A4C2-125F2792CAA7}" srcOrd="0" destOrd="0" parTransId="{CDF6937A-D5AF-4210-A25C-33151B09C20D}" sibTransId="{4D6B0475-A14C-4F44-9557-7B5895DB5A7C}"/>
    <dgm:cxn modelId="{AF61325B-71A5-4785-844B-B3E55CBBC941}" type="presOf" srcId="{34FD3BDA-ED9B-4CD1-802E-08CF2053A513}" destId="{BDBD1559-BE00-4414-90F7-D4DDA680CC81}" srcOrd="0" destOrd="2" presId="urn:microsoft.com/office/officeart/2005/8/layout/vList2"/>
    <dgm:cxn modelId="{8144C154-A4A2-4AD7-A8BA-76E2C4530923}" srcId="{79CF0C42-6C75-49DA-A4C2-125F2792CAA7}" destId="{22C612B8-A025-49FD-994A-7D0F66343D20}" srcOrd="1" destOrd="0" parTransId="{60F240EC-24F6-4D05-90FC-4BA5FD8CF499}" sibTransId="{D635044B-450C-4211-9983-F2F9969FBEEE}"/>
    <dgm:cxn modelId="{B92CF2AA-7B6D-4911-B535-8B0D52131222}" srcId="{79CF0C42-6C75-49DA-A4C2-125F2792CAA7}" destId="{34FD3BDA-ED9B-4CD1-802E-08CF2053A513}" srcOrd="2" destOrd="0" parTransId="{0376C63F-86CA-4A7E-AF2C-F3BACEC56571}" sibTransId="{9F94DB99-C178-4E95-A1E5-CC4EF047183E}"/>
    <dgm:cxn modelId="{4E55BE4F-0CF8-481B-A131-18F1523B1F2E}" srcId="{109B4E16-E5AA-4F3E-9BE5-BB2B46E7F833}" destId="{025F7AEF-CA2C-4AE8-9DB6-6B9C6A7C32ED}" srcOrd="1" destOrd="0" parTransId="{1FA41958-7975-4A88-A878-FCD885A9C93A}" sibTransId="{72253270-7B4B-4CBF-BDE4-5337C541096F}"/>
    <dgm:cxn modelId="{2397F286-5B71-4D76-8351-D7710BB968AA}" srcId="{79CF0C42-6C75-49DA-A4C2-125F2792CAA7}" destId="{08709980-121D-40C9-92E0-6B7DDE4F1B78}" srcOrd="3" destOrd="0" parTransId="{BF6919F3-147B-4612-ACD6-9BC0AECBCC9C}" sibTransId="{C883C54A-A006-4693-9218-1A7520C2E29B}"/>
    <dgm:cxn modelId="{4E6E3E1F-DED9-457A-B79E-D56A39FBA898}" srcId="{163CC95C-0DE7-4A9C-B818-D6ABD3954931}" destId="{109B4E16-E5AA-4F3E-9BE5-BB2B46E7F833}" srcOrd="1" destOrd="0" parTransId="{2C290079-F86A-460A-A5FD-5931992F78DD}" sibTransId="{E27E3B11-26B0-4739-996E-3492DD259199}"/>
    <dgm:cxn modelId="{A2B38B6C-6D24-46F8-BAAC-6472D01A1AB7}" type="presOf" srcId="{22C612B8-A025-49FD-994A-7D0F66343D20}" destId="{BDBD1559-BE00-4414-90F7-D4DDA680CC81}" srcOrd="0" destOrd="1" presId="urn:microsoft.com/office/officeart/2005/8/layout/vList2"/>
    <dgm:cxn modelId="{9B2B9840-0DFD-4B77-B0FF-5E7EC606ECF4}" type="presOf" srcId="{79CF0C42-6C75-49DA-A4C2-125F2792CAA7}" destId="{2597E77D-5DAC-4FC4-95B8-86F224CCA9B8}" srcOrd="0" destOrd="0" presId="urn:microsoft.com/office/officeart/2005/8/layout/vList2"/>
    <dgm:cxn modelId="{1D557B52-B608-46D6-BED9-1B62A688B804}" type="presOf" srcId="{025F7AEF-CA2C-4AE8-9DB6-6B9C6A7C32ED}" destId="{0F73E5DB-7E6F-4DD3-95E4-6105CB32974A}" srcOrd="0" destOrd="1" presId="urn:microsoft.com/office/officeart/2005/8/layout/vList2"/>
    <dgm:cxn modelId="{DB7880E3-811F-4B12-89EC-E12ACC59FEC1}" srcId="{79CF0C42-6C75-49DA-A4C2-125F2792CAA7}" destId="{51AB186A-9C54-447D-BD35-849026EC27FA}" srcOrd="4" destOrd="0" parTransId="{62F7B07E-7E79-4A3E-B1E1-140FEA84F684}" sibTransId="{2E5C900F-63CA-4251-8601-DC77838E05CC}"/>
    <dgm:cxn modelId="{EF3DD594-D583-45D9-AB24-2E0B2DCE4E11}" type="presOf" srcId="{51AB186A-9C54-447D-BD35-849026EC27FA}" destId="{BDBD1559-BE00-4414-90F7-D4DDA680CC81}" srcOrd="0" destOrd="4" presId="urn:microsoft.com/office/officeart/2005/8/layout/vList2"/>
    <dgm:cxn modelId="{0D16F065-CACB-4B07-A64D-593E02553B02}" type="presOf" srcId="{109B4E16-E5AA-4F3E-9BE5-BB2B46E7F833}" destId="{227D6597-DE55-4C26-8538-20FB8AFD5DC8}" srcOrd="0" destOrd="0" presId="urn:microsoft.com/office/officeart/2005/8/layout/vList2"/>
    <dgm:cxn modelId="{7DA86609-0FF7-4D4E-9A3D-24C6C7D76341}" srcId="{79CF0C42-6C75-49DA-A4C2-125F2792CAA7}" destId="{87B6F60E-8981-4187-8D9E-9B3CD27A14D3}" srcOrd="0" destOrd="0" parTransId="{94B6CA78-5DBF-433F-B206-FE811967DEF4}" sibTransId="{168DF222-D5DC-4066-B18E-1B485B5BC274}"/>
    <dgm:cxn modelId="{9FD85C71-72C8-4BB7-8CC2-81884B2CFB8F}" type="presOf" srcId="{87B6F60E-8981-4187-8D9E-9B3CD27A14D3}" destId="{BDBD1559-BE00-4414-90F7-D4DDA680CC81}" srcOrd="0" destOrd="0" presId="urn:microsoft.com/office/officeart/2005/8/layout/vList2"/>
    <dgm:cxn modelId="{AF454766-19CB-4807-B21B-3497945F5E5A}" srcId="{109B4E16-E5AA-4F3E-9BE5-BB2B46E7F833}" destId="{A0D54306-63A8-438A-8FB2-28BEF3D7CB5F}" srcOrd="0" destOrd="0" parTransId="{FEEA83DA-D7D6-4D22-9839-4A4BCE661F7F}" sibTransId="{3A51E1E3-8807-44FF-8F24-908B7DE1A9EC}"/>
    <dgm:cxn modelId="{AAF046C1-19EE-47A9-AF52-9D4FCE02F7F6}" type="presOf" srcId="{A0D54306-63A8-438A-8FB2-28BEF3D7CB5F}" destId="{0F73E5DB-7E6F-4DD3-95E4-6105CB32974A}" srcOrd="0" destOrd="0" presId="urn:microsoft.com/office/officeart/2005/8/layout/vList2"/>
    <dgm:cxn modelId="{4A224FC0-1F26-451B-AF8D-7A8F64EFF6E8}" type="presParOf" srcId="{A35E56AB-2F48-46FC-9028-FD17C0D65D5C}" destId="{2597E77D-5DAC-4FC4-95B8-86F224CCA9B8}" srcOrd="0" destOrd="0" presId="urn:microsoft.com/office/officeart/2005/8/layout/vList2"/>
    <dgm:cxn modelId="{BFC64DB5-F32F-44C4-B8A2-DE9EE6F40376}" type="presParOf" srcId="{A35E56AB-2F48-46FC-9028-FD17C0D65D5C}" destId="{BDBD1559-BE00-4414-90F7-D4DDA680CC81}" srcOrd="1" destOrd="0" presId="urn:microsoft.com/office/officeart/2005/8/layout/vList2"/>
    <dgm:cxn modelId="{3DC2F49C-069E-49DC-97D4-B69BD88AC81D}" type="presParOf" srcId="{A35E56AB-2F48-46FC-9028-FD17C0D65D5C}" destId="{227D6597-DE55-4C26-8538-20FB8AFD5DC8}" srcOrd="2" destOrd="0" presId="urn:microsoft.com/office/officeart/2005/8/layout/vList2"/>
    <dgm:cxn modelId="{DB879065-BF55-4753-BE45-CAFD411883E9}" type="presParOf" srcId="{A35E56AB-2F48-46FC-9028-FD17C0D65D5C}" destId="{0F73E5DB-7E6F-4DD3-95E4-6105CB32974A}"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F1698ECE-E9AC-43DC-BB53-4CAB7087BF3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1A4FE80-01AE-4482-903E-861BC66C1CAB}">
      <dgm:prSet phldrT="[Text]" custT="1"/>
      <dgm:spPr/>
      <dgm:t>
        <a:bodyPr/>
        <a:lstStyle/>
        <a:p>
          <a:r>
            <a:rPr lang="en" sz="2000" b="1" smtClean="0"/>
            <a:t>Diagnosis </a:t>
          </a:r>
          <a:r>
            <a:rPr lang="en" sz="2000" b="1" dirty="0" smtClean="0"/>
            <a:t>of urinary system infection</a:t>
          </a:r>
          <a:endParaRPr lang="en-US" sz="2000" dirty="0"/>
        </a:p>
      </dgm:t>
    </dgm:pt>
    <dgm:pt modelId="{E1500B19-BEA3-49BB-AA0F-C3F84CD13B00}" type="parTrans" cxnId="{0E9D4875-7529-4DD5-A0F0-E0A4C05D6968}">
      <dgm:prSet/>
      <dgm:spPr/>
      <dgm:t>
        <a:bodyPr/>
        <a:lstStyle/>
        <a:p>
          <a:endParaRPr lang="en-US"/>
        </a:p>
      </dgm:t>
    </dgm:pt>
    <dgm:pt modelId="{B005F5BF-DEE8-40F2-8433-A024D4EA96D6}" type="sibTrans" cxnId="{0E9D4875-7529-4DD5-A0F0-E0A4C05D6968}">
      <dgm:prSet/>
      <dgm:spPr/>
      <dgm:t>
        <a:bodyPr/>
        <a:lstStyle/>
        <a:p>
          <a:endParaRPr lang="en-US"/>
        </a:p>
      </dgm:t>
    </dgm:pt>
    <dgm:pt modelId="{48B2E1E8-CD91-410E-8B36-A79BAF047AF0}">
      <dgm:prSet phldrT="[Text]" custT="1"/>
      <dgm:spPr/>
      <dgm:t>
        <a:bodyPr/>
        <a:lstStyle/>
        <a:p>
          <a:r>
            <a:rPr lang="en" sz="2000" b="1" smtClean="0"/>
            <a:t>Diagnosis </a:t>
          </a:r>
          <a:r>
            <a:rPr lang="en" sz="2000" b="1" dirty="0" smtClean="0"/>
            <a:t>of urinary system infection</a:t>
          </a:r>
          <a:endParaRPr lang="en-US" sz="2000" dirty="0"/>
        </a:p>
      </dgm:t>
    </dgm:pt>
    <dgm:pt modelId="{04198510-E879-47EE-A0E9-111ED54894BD}" type="parTrans" cxnId="{679880F8-08D9-4C7E-9C5A-8574863322FE}">
      <dgm:prSet/>
      <dgm:spPr/>
      <dgm:t>
        <a:bodyPr/>
        <a:lstStyle/>
        <a:p>
          <a:endParaRPr lang="en-US"/>
        </a:p>
      </dgm:t>
    </dgm:pt>
    <dgm:pt modelId="{7835A8F0-0799-460D-85E1-13D134D48F6E}" type="sibTrans" cxnId="{679880F8-08D9-4C7E-9C5A-8574863322FE}">
      <dgm:prSet/>
      <dgm:spPr/>
      <dgm:t>
        <a:bodyPr/>
        <a:lstStyle/>
        <a:p>
          <a:endParaRPr lang="en-US"/>
        </a:p>
      </dgm:t>
    </dgm:pt>
    <dgm:pt modelId="{B73E1632-375D-4721-B450-275F5BE9CD3A}">
      <dgm:prSet custT="1"/>
      <dgm:spPr/>
      <dgm:t>
        <a:bodyPr/>
        <a:lstStyle/>
        <a:p>
          <a:r>
            <a:rPr lang="en" altLang="en-US" sz="2200" dirty="0" smtClean="0"/>
            <a:t>Laboratory parameters of inflammation</a:t>
          </a:r>
          <a:endParaRPr lang="en-US" sz="2200" dirty="0"/>
        </a:p>
      </dgm:t>
    </dgm:pt>
    <dgm:pt modelId="{594F42A5-C4DC-42A2-8643-599559C1B2F7}" type="parTrans" cxnId="{408FCE32-F956-401A-8D4C-0779589FA7CA}">
      <dgm:prSet/>
      <dgm:spPr/>
      <dgm:t>
        <a:bodyPr/>
        <a:lstStyle/>
        <a:p>
          <a:endParaRPr lang="en-US"/>
        </a:p>
      </dgm:t>
    </dgm:pt>
    <dgm:pt modelId="{4805B316-C278-40A8-94F1-E14AE8783DFB}" type="sibTrans" cxnId="{408FCE32-F956-401A-8D4C-0779589FA7CA}">
      <dgm:prSet/>
      <dgm:spPr/>
      <dgm:t>
        <a:bodyPr/>
        <a:lstStyle/>
        <a:p>
          <a:endParaRPr lang="en-US"/>
        </a:p>
      </dgm:t>
    </dgm:pt>
    <dgm:pt modelId="{C3169D29-005B-4BB3-A66B-5888EB16DBFD}">
      <dgm:prSet custT="1"/>
      <dgm:spPr/>
      <dgm:t>
        <a:bodyPr/>
        <a:lstStyle/>
        <a:p>
          <a:r>
            <a:rPr lang="en" altLang="en-US" sz="2200" dirty="0" smtClean="0"/>
            <a:t>Microscopic examination of urine (&gt;10 leukocytes in 1 </a:t>
          </a:r>
          <a:r>
            <a:rPr lang="en" altLang="en-US" sz="2200" i="1" dirty="0" smtClean="0"/>
            <a:t>mm </a:t>
          </a:r>
          <a:r>
            <a:rPr lang="en" altLang="en-US" sz="2200" baseline="30000" dirty="0" smtClean="0"/>
            <a:t>3 </a:t>
          </a:r>
          <a:r>
            <a:rPr lang="en" altLang="en-US" sz="2200" baseline="0" dirty="0" smtClean="0"/>
            <a:t>), </a:t>
          </a:r>
          <a:r>
            <a:rPr lang="en" altLang="en-US" sz="2200" dirty="0" smtClean="0"/>
            <a:t>associated with symptomatic bacteriuria</a:t>
          </a:r>
        </a:p>
      </dgm:t>
    </dgm:pt>
    <dgm:pt modelId="{C847F254-2062-4275-B273-FDB225C68350}" type="parTrans" cxnId="{85B4705E-5C49-4E68-8968-778AF8B41A20}">
      <dgm:prSet/>
      <dgm:spPr/>
      <dgm:t>
        <a:bodyPr/>
        <a:lstStyle/>
        <a:p>
          <a:endParaRPr lang="en-US"/>
        </a:p>
      </dgm:t>
    </dgm:pt>
    <dgm:pt modelId="{C3C2AF9F-27B8-4DEF-A948-5A74B2B39934}" type="sibTrans" cxnId="{85B4705E-5C49-4E68-8968-778AF8B41A20}">
      <dgm:prSet/>
      <dgm:spPr/>
      <dgm:t>
        <a:bodyPr/>
        <a:lstStyle/>
        <a:p>
          <a:endParaRPr lang="en-US"/>
        </a:p>
      </dgm:t>
    </dgm:pt>
    <dgm:pt modelId="{596FB395-96BC-4DB2-B846-EEDE2A6C3FEA}">
      <dgm:prSet custT="1"/>
      <dgm:spPr/>
      <dgm:t>
        <a:bodyPr/>
        <a:lstStyle/>
        <a:p>
          <a:r>
            <a:rPr lang="en" altLang="en-US" sz="2200" dirty="0" smtClean="0"/>
            <a:t>Urine culture</a:t>
          </a:r>
        </a:p>
      </dgm:t>
    </dgm:pt>
    <dgm:pt modelId="{C267E281-6E7A-4076-9341-EA9232634BD4}" type="parTrans" cxnId="{FBB9918F-85C8-42CB-95EF-C8FF6394A4E0}">
      <dgm:prSet/>
      <dgm:spPr/>
      <dgm:t>
        <a:bodyPr/>
        <a:lstStyle/>
        <a:p>
          <a:endParaRPr lang="en-US"/>
        </a:p>
      </dgm:t>
    </dgm:pt>
    <dgm:pt modelId="{D5764557-09E7-4609-B4A1-0CAAA0A799E3}" type="sibTrans" cxnId="{FBB9918F-85C8-42CB-95EF-C8FF6394A4E0}">
      <dgm:prSet/>
      <dgm:spPr/>
      <dgm:t>
        <a:bodyPr/>
        <a:lstStyle/>
        <a:p>
          <a:endParaRPr lang="en-US"/>
        </a:p>
      </dgm:t>
    </dgm:pt>
    <dgm:pt modelId="{B4198CF3-7808-4E78-A091-F2E9D228D7F1}">
      <dgm:prSet custT="1"/>
      <dgm:spPr/>
      <dgm:t>
        <a:bodyPr/>
        <a:lstStyle/>
        <a:p>
          <a:pPr marL="171450" indent="-171450"/>
          <a:r>
            <a:rPr lang="en" sz="2300" dirty="0" smtClean="0"/>
            <a:t>Conditions in which even a small number of bacteria indicates an infection are:</a:t>
          </a:r>
          <a:endParaRPr lang="en-US" sz="2300" dirty="0"/>
        </a:p>
      </dgm:t>
    </dgm:pt>
    <dgm:pt modelId="{109CE877-D97C-4BE0-832D-918F1E4F9ACF}" type="parTrans" cxnId="{ECFD3DC2-FDD6-4C12-9998-33B58DAB76FA}">
      <dgm:prSet/>
      <dgm:spPr/>
      <dgm:t>
        <a:bodyPr/>
        <a:lstStyle/>
        <a:p>
          <a:endParaRPr lang="en-US"/>
        </a:p>
      </dgm:t>
    </dgm:pt>
    <dgm:pt modelId="{79BFE961-CD7A-45EF-B2F2-A2356604F40D}" type="sibTrans" cxnId="{ECFD3DC2-FDD6-4C12-9998-33B58DAB76FA}">
      <dgm:prSet/>
      <dgm:spPr/>
      <dgm:t>
        <a:bodyPr/>
        <a:lstStyle/>
        <a:p>
          <a:endParaRPr lang="en-US"/>
        </a:p>
      </dgm:t>
    </dgm:pt>
    <dgm:pt modelId="{D2EB828A-C68B-435F-8475-4536F34FB542}">
      <dgm:prSet custT="1"/>
      <dgm:spPr/>
      <dgm:t>
        <a:bodyPr/>
        <a:lstStyle/>
        <a:p>
          <a:pPr marL="541338" indent="-180975"/>
          <a:r>
            <a:rPr lang="en" sz="2000" dirty="0" smtClean="0"/>
            <a:t>Women with symptoms of infection</a:t>
          </a:r>
        </a:p>
      </dgm:t>
    </dgm:pt>
    <dgm:pt modelId="{40E81B7E-5C37-4846-8A2F-B521F48C011F}" type="parTrans" cxnId="{4728C4E7-C259-46E6-9E9C-5476F473994A}">
      <dgm:prSet/>
      <dgm:spPr/>
      <dgm:t>
        <a:bodyPr/>
        <a:lstStyle/>
        <a:p>
          <a:endParaRPr lang="en-US"/>
        </a:p>
      </dgm:t>
    </dgm:pt>
    <dgm:pt modelId="{1EAB5BF8-A131-439E-BFFE-75DDEF0737F5}" type="sibTrans" cxnId="{4728C4E7-C259-46E6-9E9C-5476F473994A}">
      <dgm:prSet/>
      <dgm:spPr/>
      <dgm:t>
        <a:bodyPr/>
        <a:lstStyle/>
        <a:p>
          <a:endParaRPr lang="en-US"/>
        </a:p>
      </dgm:t>
    </dgm:pt>
    <dgm:pt modelId="{B10C58A8-7E41-4FD2-A046-57569C6501E6}">
      <dgm:prSet custT="1"/>
      <dgm:spPr/>
      <dgm:t>
        <a:bodyPr/>
        <a:lstStyle/>
        <a:p>
          <a:pPr marL="541338" indent="-180975"/>
          <a:r>
            <a:rPr lang="en" sz="2000" dirty="0" smtClean="0"/>
            <a:t>Men with a finding </a:t>
          </a:r>
          <a:r>
            <a:rPr lang="en" sz="2000" smtClean="0"/>
            <a:t>of </a:t>
          </a:r>
          <a:r>
            <a:rPr lang="en" sz="2000" smtClean="0"/>
            <a:t>10</a:t>
          </a:r>
          <a:r>
            <a:rPr lang="en" sz="2000" baseline="30000" smtClean="0"/>
            <a:t>4 </a:t>
          </a:r>
          <a:r>
            <a:rPr lang="en" sz="2000" dirty="0" smtClean="0"/>
            <a:t>bacteria</a:t>
          </a:r>
        </a:p>
      </dgm:t>
    </dgm:pt>
    <dgm:pt modelId="{DD2518AB-C47A-490D-A285-8C19CBAA8B1D}" type="parTrans" cxnId="{3673B2E1-84B2-4808-B8B6-A403D4915F27}">
      <dgm:prSet/>
      <dgm:spPr/>
      <dgm:t>
        <a:bodyPr/>
        <a:lstStyle/>
        <a:p>
          <a:endParaRPr lang="en-US"/>
        </a:p>
      </dgm:t>
    </dgm:pt>
    <dgm:pt modelId="{0AF3886F-BE6E-461C-9863-99584C4E6698}" type="sibTrans" cxnId="{3673B2E1-84B2-4808-B8B6-A403D4915F27}">
      <dgm:prSet/>
      <dgm:spPr/>
      <dgm:t>
        <a:bodyPr/>
        <a:lstStyle/>
        <a:p>
          <a:endParaRPr lang="en-US"/>
        </a:p>
      </dgm:t>
    </dgm:pt>
    <dgm:pt modelId="{C96F9CFE-EFC6-4E09-8A0C-CF0EB175D4FA}">
      <dgm:prSet custT="1"/>
      <dgm:spPr/>
      <dgm:t>
        <a:bodyPr/>
        <a:lstStyle/>
        <a:p>
          <a:pPr marL="541338" indent="-180975"/>
          <a:r>
            <a:rPr lang="en" sz="2000" smtClean="0"/>
            <a:t>Patients </a:t>
          </a:r>
          <a:r>
            <a:rPr lang="en" sz="2000" dirty="0" smtClean="0"/>
            <a:t>with urinary tract infection symptoms take larger amounts of fluid, which increases diuresis and reduces the number of bacteria</a:t>
          </a:r>
        </a:p>
      </dgm:t>
    </dgm:pt>
    <dgm:pt modelId="{C673FABD-CB4A-475D-8253-B9689184CE5A}" type="parTrans" cxnId="{E7ECE628-DAB0-4CED-A1D4-C46C975FCA2C}">
      <dgm:prSet/>
      <dgm:spPr/>
      <dgm:t>
        <a:bodyPr/>
        <a:lstStyle/>
        <a:p>
          <a:endParaRPr lang="en-US"/>
        </a:p>
      </dgm:t>
    </dgm:pt>
    <dgm:pt modelId="{19D5E08E-534E-4F6A-9567-E4FF76CDA593}" type="sibTrans" cxnId="{E7ECE628-DAB0-4CED-A1D4-C46C975FCA2C}">
      <dgm:prSet/>
      <dgm:spPr/>
      <dgm:t>
        <a:bodyPr/>
        <a:lstStyle/>
        <a:p>
          <a:endParaRPr lang="en-US"/>
        </a:p>
      </dgm:t>
    </dgm:pt>
    <dgm:pt modelId="{95D30774-AD6F-4DB2-BEE2-21A1B5831250}">
      <dgm:prSet custT="1"/>
      <dgm:spPr/>
      <dgm:t>
        <a:bodyPr/>
        <a:lstStyle/>
        <a:p>
          <a:pPr marL="541338" indent="-180975"/>
          <a:r>
            <a:rPr lang="en" sz="2000" dirty="0" smtClean="0"/>
            <a:t>For the diagnosis of significant bacteriuria caused by </a:t>
          </a:r>
          <a:r>
            <a:rPr lang="en" sz="2000" i="1" dirty="0" smtClean="0"/>
            <a:t>Staphylococcus saprophyticus, 10 </a:t>
          </a:r>
          <a:r>
            <a:rPr lang="en" sz="2000" baseline="30000" dirty="0" smtClean="0"/>
            <a:t>2 </a:t>
          </a:r>
          <a:r>
            <a:rPr lang="en" sz="2000" smtClean="0"/>
            <a:t>-</a:t>
          </a:r>
          <a:r>
            <a:rPr lang="en" sz="2000" smtClean="0"/>
            <a:t>10</a:t>
          </a:r>
          <a:r>
            <a:rPr lang="en" sz="2000" baseline="30000" smtClean="0"/>
            <a:t>4 </a:t>
          </a:r>
          <a:r>
            <a:rPr lang="en" sz="2000" dirty="0" smtClean="0"/>
            <a:t>/ </a:t>
          </a:r>
          <a:r>
            <a:rPr lang="en" sz="2000" i="1" dirty="0" smtClean="0"/>
            <a:t>ml </a:t>
          </a:r>
          <a:endParaRPr lang="sr-Cyrl-RS" sz="2000" dirty="0" smtClean="0"/>
        </a:p>
      </dgm:t>
    </dgm:pt>
    <dgm:pt modelId="{0DFE27BA-15C8-4EC6-A901-9274396BE20D}" type="parTrans" cxnId="{7F00B5C6-AD71-4BC9-8B6F-6502A87FA88C}">
      <dgm:prSet/>
      <dgm:spPr/>
      <dgm:t>
        <a:bodyPr/>
        <a:lstStyle/>
        <a:p>
          <a:endParaRPr lang="en-US"/>
        </a:p>
      </dgm:t>
    </dgm:pt>
    <dgm:pt modelId="{21981418-ADF7-4E1A-9B95-38B7693E9E44}" type="sibTrans" cxnId="{7F00B5C6-AD71-4BC9-8B6F-6502A87FA88C}">
      <dgm:prSet/>
      <dgm:spPr/>
      <dgm:t>
        <a:bodyPr/>
        <a:lstStyle/>
        <a:p>
          <a:endParaRPr lang="en-US"/>
        </a:p>
      </dgm:t>
    </dgm:pt>
    <dgm:pt modelId="{087C6F73-5CB4-4FDB-8DA3-CE1A23D704C0}">
      <dgm:prSet custT="1"/>
      <dgm:spPr/>
      <dgm:t>
        <a:bodyPr/>
        <a:lstStyle/>
        <a:p>
          <a:pPr marL="541338" indent="-180975"/>
          <a:r>
            <a:rPr lang="en" sz="2000" dirty="0" smtClean="0"/>
            <a:t>The number of bacteria in patients with recurrent infections and damage to the uroepithelium does not fully reflect the clinical picture of urinary tract infection</a:t>
          </a:r>
          <a:endParaRPr lang="sr-Latn-CS" sz="2000" dirty="0"/>
        </a:p>
      </dgm:t>
    </dgm:pt>
    <dgm:pt modelId="{6BE535B7-EC60-4905-9B5A-7A7FE9F8040E}" type="parTrans" cxnId="{3CF324B3-72DE-4A71-92EE-DDF7FE4ED345}">
      <dgm:prSet/>
      <dgm:spPr/>
      <dgm:t>
        <a:bodyPr/>
        <a:lstStyle/>
        <a:p>
          <a:endParaRPr lang="en-US"/>
        </a:p>
      </dgm:t>
    </dgm:pt>
    <dgm:pt modelId="{F264D48D-8924-42A3-9658-66A0DBEBC7B9}" type="sibTrans" cxnId="{3CF324B3-72DE-4A71-92EE-DDF7FE4ED345}">
      <dgm:prSet/>
      <dgm:spPr/>
      <dgm:t>
        <a:bodyPr/>
        <a:lstStyle/>
        <a:p>
          <a:endParaRPr lang="en-US"/>
        </a:p>
      </dgm:t>
    </dgm:pt>
    <dgm:pt modelId="{12090573-69D6-4248-BE51-FD7D33161E99}">
      <dgm:prSet custT="1"/>
      <dgm:spPr/>
      <dgm:t>
        <a:bodyPr/>
        <a:lstStyle/>
        <a:p>
          <a:r>
            <a:rPr lang="en" sz="2200" dirty="0" smtClean="0"/>
            <a:t>Clinical symptoms</a:t>
          </a:r>
          <a:endParaRPr lang="en-US" sz="2200" dirty="0"/>
        </a:p>
      </dgm:t>
    </dgm:pt>
    <dgm:pt modelId="{301C4BAD-3AB5-4FDA-AC44-5406F2976B1E}" type="parTrans" cxnId="{0AA4FC86-0500-4230-92FA-F1B81DE70116}">
      <dgm:prSet/>
      <dgm:spPr/>
      <dgm:t>
        <a:bodyPr/>
        <a:lstStyle/>
        <a:p>
          <a:endParaRPr lang="en-US"/>
        </a:p>
      </dgm:t>
    </dgm:pt>
    <dgm:pt modelId="{02FD765D-194D-41A6-844F-644D9FACC856}" type="sibTrans" cxnId="{0AA4FC86-0500-4230-92FA-F1B81DE70116}">
      <dgm:prSet/>
      <dgm:spPr/>
      <dgm:t>
        <a:bodyPr/>
        <a:lstStyle/>
        <a:p>
          <a:endParaRPr lang="en-US"/>
        </a:p>
      </dgm:t>
    </dgm:pt>
    <dgm:pt modelId="{0BE279ED-7640-443E-9E88-07E08A2DA9A5}" type="pres">
      <dgm:prSet presAssocID="{F1698ECE-E9AC-43DC-BB53-4CAB7087BF3B}" presName="linear" presStyleCnt="0">
        <dgm:presLayoutVars>
          <dgm:dir/>
          <dgm:animLvl val="lvl"/>
          <dgm:resizeHandles val="exact"/>
        </dgm:presLayoutVars>
      </dgm:prSet>
      <dgm:spPr/>
      <dgm:t>
        <a:bodyPr/>
        <a:lstStyle/>
        <a:p>
          <a:endParaRPr lang="en-US"/>
        </a:p>
      </dgm:t>
    </dgm:pt>
    <dgm:pt modelId="{F097732E-4D71-401A-AB18-450B2D6B7E2B}" type="pres">
      <dgm:prSet presAssocID="{01A4FE80-01AE-4482-903E-861BC66C1CAB}" presName="parentLin" presStyleCnt="0"/>
      <dgm:spPr/>
    </dgm:pt>
    <dgm:pt modelId="{55AE8465-5C0C-4234-AE8A-7CE5F7BEE27E}" type="pres">
      <dgm:prSet presAssocID="{01A4FE80-01AE-4482-903E-861BC66C1CAB}" presName="parentLeftMargin" presStyleLbl="node1" presStyleIdx="0" presStyleCnt="2"/>
      <dgm:spPr/>
      <dgm:t>
        <a:bodyPr/>
        <a:lstStyle/>
        <a:p>
          <a:endParaRPr lang="en-US"/>
        </a:p>
      </dgm:t>
    </dgm:pt>
    <dgm:pt modelId="{2227D0F3-C66A-4B37-A74D-4362542225B9}" type="pres">
      <dgm:prSet presAssocID="{01A4FE80-01AE-4482-903E-861BC66C1CAB}" presName="parentText" presStyleLbl="node1" presStyleIdx="0" presStyleCnt="2">
        <dgm:presLayoutVars>
          <dgm:chMax val="0"/>
          <dgm:bulletEnabled val="1"/>
        </dgm:presLayoutVars>
      </dgm:prSet>
      <dgm:spPr/>
      <dgm:t>
        <a:bodyPr/>
        <a:lstStyle/>
        <a:p>
          <a:endParaRPr lang="en-US"/>
        </a:p>
      </dgm:t>
    </dgm:pt>
    <dgm:pt modelId="{4354DACA-8444-428B-A2E9-CB1E6A5E9147}" type="pres">
      <dgm:prSet presAssocID="{01A4FE80-01AE-4482-903E-861BC66C1CAB}" presName="negativeSpace" presStyleCnt="0"/>
      <dgm:spPr/>
    </dgm:pt>
    <dgm:pt modelId="{B937967E-DEED-438A-AE6E-A7CF9112EEF3}" type="pres">
      <dgm:prSet presAssocID="{01A4FE80-01AE-4482-903E-861BC66C1CAB}" presName="childText" presStyleLbl="conFgAcc1" presStyleIdx="0" presStyleCnt="2">
        <dgm:presLayoutVars>
          <dgm:bulletEnabled val="1"/>
        </dgm:presLayoutVars>
      </dgm:prSet>
      <dgm:spPr/>
      <dgm:t>
        <a:bodyPr/>
        <a:lstStyle/>
        <a:p>
          <a:endParaRPr lang="en-US"/>
        </a:p>
      </dgm:t>
    </dgm:pt>
    <dgm:pt modelId="{8FA7F653-75F7-45F0-AB16-4BF91248B77A}" type="pres">
      <dgm:prSet presAssocID="{B005F5BF-DEE8-40F2-8433-A024D4EA96D6}" presName="spaceBetweenRectangles" presStyleCnt="0"/>
      <dgm:spPr/>
    </dgm:pt>
    <dgm:pt modelId="{BF3BF925-B301-42A5-858C-0DBC739D4FB9}" type="pres">
      <dgm:prSet presAssocID="{48B2E1E8-CD91-410E-8B36-A79BAF047AF0}" presName="parentLin" presStyleCnt="0"/>
      <dgm:spPr/>
    </dgm:pt>
    <dgm:pt modelId="{078BA1E8-7F1E-4381-BA60-B2F8CF293D0E}" type="pres">
      <dgm:prSet presAssocID="{48B2E1E8-CD91-410E-8B36-A79BAF047AF0}" presName="parentLeftMargin" presStyleLbl="node1" presStyleIdx="0" presStyleCnt="2"/>
      <dgm:spPr/>
      <dgm:t>
        <a:bodyPr/>
        <a:lstStyle/>
        <a:p>
          <a:endParaRPr lang="en-US"/>
        </a:p>
      </dgm:t>
    </dgm:pt>
    <dgm:pt modelId="{C87A65D7-94A9-474B-BE68-E8A22C61A770}" type="pres">
      <dgm:prSet presAssocID="{48B2E1E8-CD91-410E-8B36-A79BAF047AF0}" presName="parentText" presStyleLbl="node1" presStyleIdx="1" presStyleCnt="2">
        <dgm:presLayoutVars>
          <dgm:chMax val="0"/>
          <dgm:bulletEnabled val="1"/>
        </dgm:presLayoutVars>
      </dgm:prSet>
      <dgm:spPr/>
      <dgm:t>
        <a:bodyPr/>
        <a:lstStyle/>
        <a:p>
          <a:endParaRPr lang="en-US"/>
        </a:p>
      </dgm:t>
    </dgm:pt>
    <dgm:pt modelId="{D10D227B-09D7-4313-B588-E00A25BE9353}" type="pres">
      <dgm:prSet presAssocID="{48B2E1E8-CD91-410E-8B36-A79BAF047AF0}" presName="negativeSpace" presStyleCnt="0"/>
      <dgm:spPr/>
    </dgm:pt>
    <dgm:pt modelId="{86B15745-9AA1-498E-A3DB-FBA5A76099CF}" type="pres">
      <dgm:prSet presAssocID="{48B2E1E8-CD91-410E-8B36-A79BAF047AF0}" presName="childText" presStyleLbl="conFgAcc1" presStyleIdx="1" presStyleCnt="2">
        <dgm:presLayoutVars>
          <dgm:bulletEnabled val="1"/>
        </dgm:presLayoutVars>
      </dgm:prSet>
      <dgm:spPr/>
      <dgm:t>
        <a:bodyPr/>
        <a:lstStyle/>
        <a:p>
          <a:endParaRPr lang="en-US"/>
        </a:p>
      </dgm:t>
    </dgm:pt>
  </dgm:ptLst>
  <dgm:cxnLst>
    <dgm:cxn modelId="{FBB9918F-85C8-42CB-95EF-C8FF6394A4E0}" srcId="{01A4FE80-01AE-4482-903E-861BC66C1CAB}" destId="{596FB395-96BC-4DB2-B846-EEDE2A6C3FEA}" srcOrd="3" destOrd="0" parTransId="{C267E281-6E7A-4076-9341-EA9232634BD4}" sibTransId="{D5764557-09E7-4609-B4A1-0CAAA0A799E3}"/>
    <dgm:cxn modelId="{C6C32BA7-D8CE-44D7-AF08-1BD591C552C3}" type="presOf" srcId="{95D30774-AD6F-4DB2-BEE2-21A1B5831250}" destId="{86B15745-9AA1-498E-A3DB-FBA5A76099CF}" srcOrd="0" destOrd="4" presId="urn:microsoft.com/office/officeart/2005/8/layout/list1"/>
    <dgm:cxn modelId="{E7ECE628-DAB0-4CED-A1D4-C46C975FCA2C}" srcId="{B4198CF3-7808-4E78-A091-F2E9D228D7F1}" destId="{C96F9CFE-EFC6-4E09-8A0C-CF0EB175D4FA}" srcOrd="2" destOrd="0" parTransId="{C673FABD-CB4A-475D-8253-B9689184CE5A}" sibTransId="{19D5E08E-534E-4F6A-9567-E4FF76CDA593}"/>
    <dgm:cxn modelId="{D5B2B6F9-7318-41C1-AC1B-6B31A4F09AB0}" type="presOf" srcId="{12090573-69D6-4248-BE51-FD7D33161E99}" destId="{B937967E-DEED-438A-AE6E-A7CF9112EEF3}" srcOrd="0" destOrd="0" presId="urn:microsoft.com/office/officeart/2005/8/layout/list1"/>
    <dgm:cxn modelId="{2B50B5B6-7C04-4399-997A-895232CE17DC}" type="presOf" srcId="{B4198CF3-7808-4E78-A091-F2E9D228D7F1}" destId="{86B15745-9AA1-498E-A3DB-FBA5A76099CF}" srcOrd="0" destOrd="0" presId="urn:microsoft.com/office/officeart/2005/8/layout/list1"/>
    <dgm:cxn modelId="{31F7F1F2-A79F-467F-8CB8-C6690FAA3344}" type="presOf" srcId="{01A4FE80-01AE-4482-903E-861BC66C1CAB}" destId="{55AE8465-5C0C-4234-AE8A-7CE5F7BEE27E}" srcOrd="0" destOrd="0" presId="urn:microsoft.com/office/officeart/2005/8/layout/list1"/>
    <dgm:cxn modelId="{ECFD3DC2-FDD6-4C12-9998-33B58DAB76FA}" srcId="{48B2E1E8-CD91-410E-8B36-A79BAF047AF0}" destId="{B4198CF3-7808-4E78-A091-F2E9D228D7F1}" srcOrd="0" destOrd="0" parTransId="{109CE877-D97C-4BE0-832D-918F1E4F9ACF}" sibTransId="{79BFE961-CD7A-45EF-B2F2-A2356604F40D}"/>
    <dgm:cxn modelId="{0E9D4875-7529-4DD5-A0F0-E0A4C05D6968}" srcId="{F1698ECE-E9AC-43DC-BB53-4CAB7087BF3B}" destId="{01A4FE80-01AE-4482-903E-861BC66C1CAB}" srcOrd="0" destOrd="0" parTransId="{E1500B19-BEA3-49BB-AA0F-C3F84CD13B00}" sibTransId="{B005F5BF-DEE8-40F2-8433-A024D4EA96D6}"/>
    <dgm:cxn modelId="{7F00B5C6-AD71-4BC9-8B6F-6502A87FA88C}" srcId="{B4198CF3-7808-4E78-A091-F2E9D228D7F1}" destId="{95D30774-AD6F-4DB2-BEE2-21A1B5831250}" srcOrd="3" destOrd="0" parTransId="{0DFE27BA-15C8-4EC6-A901-9274396BE20D}" sibTransId="{21981418-ADF7-4E1A-9B95-38B7693E9E44}"/>
    <dgm:cxn modelId="{1D7DAFC2-FD26-4AA1-BC10-B4FD7E7D6BCD}" type="presOf" srcId="{C96F9CFE-EFC6-4E09-8A0C-CF0EB175D4FA}" destId="{86B15745-9AA1-498E-A3DB-FBA5A76099CF}" srcOrd="0" destOrd="3" presId="urn:microsoft.com/office/officeart/2005/8/layout/list1"/>
    <dgm:cxn modelId="{3673B2E1-84B2-4808-B8B6-A403D4915F27}" srcId="{B4198CF3-7808-4E78-A091-F2E9D228D7F1}" destId="{B10C58A8-7E41-4FD2-A046-57569C6501E6}" srcOrd="1" destOrd="0" parTransId="{DD2518AB-C47A-490D-A285-8C19CBAA8B1D}" sibTransId="{0AF3886F-BE6E-461C-9863-99584C4E6698}"/>
    <dgm:cxn modelId="{F3208455-7D19-44AD-AAB0-DC1296E18818}" type="presOf" srcId="{01A4FE80-01AE-4482-903E-861BC66C1CAB}" destId="{2227D0F3-C66A-4B37-A74D-4362542225B9}" srcOrd="1" destOrd="0" presId="urn:microsoft.com/office/officeart/2005/8/layout/list1"/>
    <dgm:cxn modelId="{2D4602F0-942C-4F82-AF26-B5A2BFF1FB30}" type="presOf" srcId="{48B2E1E8-CD91-410E-8B36-A79BAF047AF0}" destId="{078BA1E8-7F1E-4381-BA60-B2F8CF293D0E}" srcOrd="0" destOrd="0" presId="urn:microsoft.com/office/officeart/2005/8/layout/list1"/>
    <dgm:cxn modelId="{F7F4E7C9-A79D-4F38-B38F-E3C9D0D952FD}" type="presOf" srcId="{087C6F73-5CB4-4FDB-8DA3-CE1A23D704C0}" destId="{86B15745-9AA1-498E-A3DB-FBA5A76099CF}" srcOrd="0" destOrd="5" presId="urn:microsoft.com/office/officeart/2005/8/layout/list1"/>
    <dgm:cxn modelId="{42080162-E51C-4C79-8D3A-129A216EA3DE}" type="presOf" srcId="{C3169D29-005B-4BB3-A66B-5888EB16DBFD}" destId="{B937967E-DEED-438A-AE6E-A7CF9112EEF3}" srcOrd="0" destOrd="2" presId="urn:microsoft.com/office/officeart/2005/8/layout/list1"/>
    <dgm:cxn modelId="{8948BF91-58CC-4056-9110-29ED1C74D0D9}" type="presOf" srcId="{F1698ECE-E9AC-43DC-BB53-4CAB7087BF3B}" destId="{0BE279ED-7640-443E-9E88-07E08A2DA9A5}" srcOrd="0" destOrd="0" presId="urn:microsoft.com/office/officeart/2005/8/layout/list1"/>
    <dgm:cxn modelId="{DA75EBBB-3C70-4631-BA47-150E19C86521}" type="presOf" srcId="{596FB395-96BC-4DB2-B846-EEDE2A6C3FEA}" destId="{B937967E-DEED-438A-AE6E-A7CF9112EEF3}" srcOrd="0" destOrd="3" presId="urn:microsoft.com/office/officeart/2005/8/layout/list1"/>
    <dgm:cxn modelId="{CF67745A-B190-4744-A610-EA69C3C8EB4B}" type="presOf" srcId="{48B2E1E8-CD91-410E-8B36-A79BAF047AF0}" destId="{C87A65D7-94A9-474B-BE68-E8A22C61A770}" srcOrd="1" destOrd="0" presId="urn:microsoft.com/office/officeart/2005/8/layout/list1"/>
    <dgm:cxn modelId="{4728C4E7-C259-46E6-9E9C-5476F473994A}" srcId="{B4198CF3-7808-4E78-A091-F2E9D228D7F1}" destId="{D2EB828A-C68B-435F-8475-4536F34FB542}" srcOrd="0" destOrd="0" parTransId="{40E81B7E-5C37-4846-8A2F-B521F48C011F}" sibTransId="{1EAB5BF8-A131-439E-BFFE-75DDEF0737F5}"/>
    <dgm:cxn modelId="{679880F8-08D9-4C7E-9C5A-8574863322FE}" srcId="{F1698ECE-E9AC-43DC-BB53-4CAB7087BF3B}" destId="{48B2E1E8-CD91-410E-8B36-A79BAF047AF0}" srcOrd="1" destOrd="0" parTransId="{04198510-E879-47EE-A0E9-111ED54894BD}" sibTransId="{7835A8F0-0799-460D-85E1-13D134D48F6E}"/>
    <dgm:cxn modelId="{C47FE835-18D2-43FD-9A38-AD67D725C907}" type="presOf" srcId="{B73E1632-375D-4721-B450-275F5BE9CD3A}" destId="{B937967E-DEED-438A-AE6E-A7CF9112EEF3}" srcOrd="0" destOrd="1" presId="urn:microsoft.com/office/officeart/2005/8/layout/list1"/>
    <dgm:cxn modelId="{0AA4FC86-0500-4230-92FA-F1B81DE70116}" srcId="{01A4FE80-01AE-4482-903E-861BC66C1CAB}" destId="{12090573-69D6-4248-BE51-FD7D33161E99}" srcOrd="0" destOrd="0" parTransId="{301C4BAD-3AB5-4FDA-AC44-5406F2976B1E}" sibTransId="{02FD765D-194D-41A6-844F-644D9FACC856}"/>
    <dgm:cxn modelId="{9169FA20-0B5A-4260-8675-F98A3A7D944E}" type="presOf" srcId="{D2EB828A-C68B-435F-8475-4536F34FB542}" destId="{86B15745-9AA1-498E-A3DB-FBA5A76099CF}" srcOrd="0" destOrd="1" presId="urn:microsoft.com/office/officeart/2005/8/layout/list1"/>
    <dgm:cxn modelId="{BC2CCC8D-3E93-4D6C-81D8-D1D8B9BD9DC3}" type="presOf" srcId="{B10C58A8-7E41-4FD2-A046-57569C6501E6}" destId="{86B15745-9AA1-498E-A3DB-FBA5A76099CF}" srcOrd="0" destOrd="2" presId="urn:microsoft.com/office/officeart/2005/8/layout/list1"/>
    <dgm:cxn modelId="{3CF324B3-72DE-4A71-92EE-DDF7FE4ED345}" srcId="{B4198CF3-7808-4E78-A091-F2E9D228D7F1}" destId="{087C6F73-5CB4-4FDB-8DA3-CE1A23D704C0}" srcOrd="4" destOrd="0" parTransId="{6BE535B7-EC60-4905-9B5A-7A7FE9F8040E}" sibTransId="{F264D48D-8924-42A3-9658-66A0DBEBC7B9}"/>
    <dgm:cxn modelId="{408FCE32-F956-401A-8D4C-0779589FA7CA}" srcId="{01A4FE80-01AE-4482-903E-861BC66C1CAB}" destId="{B73E1632-375D-4721-B450-275F5BE9CD3A}" srcOrd="1" destOrd="0" parTransId="{594F42A5-C4DC-42A2-8643-599559C1B2F7}" sibTransId="{4805B316-C278-40A8-94F1-E14AE8783DFB}"/>
    <dgm:cxn modelId="{85B4705E-5C49-4E68-8968-778AF8B41A20}" srcId="{01A4FE80-01AE-4482-903E-861BC66C1CAB}" destId="{C3169D29-005B-4BB3-A66B-5888EB16DBFD}" srcOrd="2" destOrd="0" parTransId="{C847F254-2062-4275-B273-FDB225C68350}" sibTransId="{C3C2AF9F-27B8-4DEF-A948-5A74B2B39934}"/>
    <dgm:cxn modelId="{A0CE77F0-9F58-428B-A6F9-58DE5C5888DA}" type="presParOf" srcId="{0BE279ED-7640-443E-9E88-07E08A2DA9A5}" destId="{F097732E-4D71-401A-AB18-450B2D6B7E2B}" srcOrd="0" destOrd="0" presId="urn:microsoft.com/office/officeart/2005/8/layout/list1"/>
    <dgm:cxn modelId="{7AAFF53A-5AF2-4946-AA50-AA05FD3A26FA}" type="presParOf" srcId="{F097732E-4D71-401A-AB18-450B2D6B7E2B}" destId="{55AE8465-5C0C-4234-AE8A-7CE5F7BEE27E}" srcOrd="0" destOrd="0" presId="urn:microsoft.com/office/officeart/2005/8/layout/list1"/>
    <dgm:cxn modelId="{1AF2DBD4-BEA6-4B28-B0F3-DF740B0F8C60}" type="presParOf" srcId="{F097732E-4D71-401A-AB18-450B2D6B7E2B}" destId="{2227D0F3-C66A-4B37-A74D-4362542225B9}" srcOrd="1" destOrd="0" presId="urn:microsoft.com/office/officeart/2005/8/layout/list1"/>
    <dgm:cxn modelId="{7FD84ABF-6E61-4E8A-9FBE-4E651C854AE8}" type="presParOf" srcId="{0BE279ED-7640-443E-9E88-07E08A2DA9A5}" destId="{4354DACA-8444-428B-A2E9-CB1E6A5E9147}" srcOrd="1" destOrd="0" presId="urn:microsoft.com/office/officeart/2005/8/layout/list1"/>
    <dgm:cxn modelId="{79F9115F-6296-4472-BBDE-819A83E28F0C}" type="presParOf" srcId="{0BE279ED-7640-443E-9E88-07E08A2DA9A5}" destId="{B937967E-DEED-438A-AE6E-A7CF9112EEF3}" srcOrd="2" destOrd="0" presId="urn:microsoft.com/office/officeart/2005/8/layout/list1"/>
    <dgm:cxn modelId="{340D1502-83D3-4A4C-8BB3-A18708377A87}" type="presParOf" srcId="{0BE279ED-7640-443E-9E88-07E08A2DA9A5}" destId="{8FA7F653-75F7-45F0-AB16-4BF91248B77A}" srcOrd="3" destOrd="0" presId="urn:microsoft.com/office/officeart/2005/8/layout/list1"/>
    <dgm:cxn modelId="{A9F87D7E-6D39-4C85-9BB3-0697594CFA93}" type="presParOf" srcId="{0BE279ED-7640-443E-9E88-07E08A2DA9A5}" destId="{BF3BF925-B301-42A5-858C-0DBC739D4FB9}" srcOrd="4" destOrd="0" presId="urn:microsoft.com/office/officeart/2005/8/layout/list1"/>
    <dgm:cxn modelId="{B7CF8983-412D-4987-A911-2AE3DC0FE0E1}" type="presParOf" srcId="{BF3BF925-B301-42A5-858C-0DBC739D4FB9}" destId="{078BA1E8-7F1E-4381-BA60-B2F8CF293D0E}" srcOrd="0" destOrd="0" presId="urn:microsoft.com/office/officeart/2005/8/layout/list1"/>
    <dgm:cxn modelId="{9CFD38B2-EB2E-4C76-8892-DA1E5D0A05E5}" type="presParOf" srcId="{BF3BF925-B301-42A5-858C-0DBC739D4FB9}" destId="{C87A65D7-94A9-474B-BE68-E8A22C61A770}" srcOrd="1" destOrd="0" presId="urn:microsoft.com/office/officeart/2005/8/layout/list1"/>
    <dgm:cxn modelId="{F27C45D5-FC62-4119-B8F8-69E12BA65F39}" type="presParOf" srcId="{0BE279ED-7640-443E-9E88-07E08A2DA9A5}" destId="{D10D227B-09D7-4313-B588-E00A25BE9353}" srcOrd="5" destOrd="0" presId="urn:microsoft.com/office/officeart/2005/8/layout/list1"/>
    <dgm:cxn modelId="{10795003-6257-4895-83DC-2581A7EBE015}" type="presParOf" srcId="{0BE279ED-7640-443E-9E88-07E08A2DA9A5}" destId="{86B15745-9AA1-498E-A3DB-FBA5A76099CF}"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49422CE8-978B-4BEB-ACA8-8A608D1CC785}" type="doc">
      <dgm:prSet loTypeId="urn:microsoft.com/office/officeart/2011/layout/HexagonRadial" loCatId="officeonline" qsTypeId="urn:microsoft.com/office/officeart/2005/8/quickstyle/simple1" qsCatId="simple" csTypeId="urn:microsoft.com/office/officeart/2005/8/colors/accent1_2" csCatId="accent1" phldr="1"/>
      <dgm:spPr/>
      <dgm:t>
        <a:bodyPr/>
        <a:lstStyle/>
        <a:p>
          <a:endParaRPr lang="en-US"/>
        </a:p>
      </dgm:t>
    </dgm:pt>
    <dgm:pt modelId="{E9C2E142-8E56-43A1-904C-DED84836D6B1}">
      <dgm:prSet phldrT="[Text]" custT="1"/>
      <dgm:spPr/>
      <dgm:t>
        <a:bodyPr/>
        <a:lstStyle/>
        <a:p>
          <a:r>
            <a:rPr lang="en" sz="2300" b="1" dirty="0" smtClean="0"/>
            <a:t>Radiological and other examination methods</a:t>
          </a:r>
          <a:endParaRPr lang="en-US" sz="2300" dirty="0"/>
        </a:p>
      </dgm:t>
    </dgm:pt>
    <dgm:pt modelId="{2A66B829-739D-4FCF-8A25-0660E4C7202C}" type="parTrans" cxnId="{E86E4461-4969-4BA5-B87E-8DA3DF97DC75}">
      <dgm:prSet/>
      <dgm:spPr/>
      <dgm:t>
        <a:bodyPr/>
        <a:lstStyle/>
        <a:p>
          <a:endParaRPr lang="en-US"/>
        </a:p>
      </dgm:t>
    </dgm:pt>
    <dgm:pt modelId="{FD607E28-E4E6-405F-9010-C964CC3ECE51}" type="sibTrans" cxnId="{E86E4461-4969-4BA5-B87E-8DA3DF97DC75}">
      <dgm:prSet/>
      <dgm:spPr/>
      <dgm:t>
        <a:bodyPr/>
        <a:lstStyle/>
        <a:p>
          <a:endParaRPr lang="en-US"/>
        </a:p>
      </dgm:t>
    </dgm:pt>
    <dgm:pt modelId="{6E60E935-7639-49FC-B26D-57EE5A7A9F29}">
      <dgm:prSet phldrT="[Text]" custT="1"/>
      <dgm:spPr/>
      <dgm:t>
        <a:bodyPr/>
        <a:lstStyle/>
        <a:p>
          <a:r>
            <a:rPr lang="en" altLang="en-US" sz="2000" smtClean="0"/>
            <a:t>Native </a:t>
          </a:r>
          <a:r>
            <a:rPr lang="en" altLang="en-US" sz="2000" dirty="0" smtClean="0"/>
            <a:t>recording of the urotract</a:t>
          </a:r>
        </a:p>
      </dgm:t>
    </dgm:pt>
    <dgm:pt modelId="{EC1125DC-AD50-4E32-A35B-76AA38B41782}" type="parTrans" cxnId="{DA234EF3-B32B-4F39-BB90-5D19FA315535}">
      <dgm:prSet/>
      <dgm:spPr/>
      <dgm:t>
        <a:bodyPr/>
        <a:lstStyle/>
        <a:p>
          <a:endParaRPr lang="en-US"/>
        </a:p>
      </dgm:t>
    </dgm:pt>
    <dgm:pt modelId="{FD53BFDC-5B85-43D6-9ADC-1ADB3AD5B017}" type="sibTrans" cxnId="{DA234EF3-B32B-4F39-BB90-5D19FA315535}">
      <dgm:prSet/>
      <dgm:spPr/>
      <dgm:t>
        <a:bodyPr/>
        <a:lstStyle/>
        <a:p>
          <a:endParaRPr lang="en-US"/>
        </a:p>
      </dgm:t>
    </dgm:pt>
    <dgm:pt modelId="{61ED7F5B-C1AA-4512-B16B-B79B2B962DDA}">
      <dgm:prSet phldrT="[Text]" custT="1"/>
      <dgm:spPr/>
      <dgm:t>
        <a:bodyPr/>
        <a:lstStyle/>
        <a:p>
          <a:r>
            <a:rPr lang="en" altLang="en-US" sz="2000" smtClean="0"/>
            <a:t>Ultrasonography </a:t>
          </a:r>
          <a:endParaRPr lang="en" altLang="en-US" sz="2000" dirty="0" smtClean="0"/>
        </a:p>
      </dgm:t>
    </dgm:pt>
    <dgm:pt modelId="{AC61A089-7196-4CF6-B5F6-1F2D5D941CD9}" type="parTrans" cxnId="{FE8F592B-267A-4D16-B9C8-3685542A2258}">
      <dgm:prSet/>
      <dgm:spPr/>
      <dgm:t>
        <a:bodyPr/>
        <a:lstStyle/>
        <a:p>
          <a:endParaRPr lang="en-US"/>
        </a:p>
      </dgm:t>
    </dgm:pt>
    <dgm:pt modelId="{56999338-2BA2-468C-BBBF-418A6BC6F030}" type="sibTrans" cxnId="{FE8F592B-267A-4D16-B9C8-3685542A2258}">
      <dgm:prSet/>
      <dgm:spPr/>
      <dgm:t>
        <a:bodyPr/>
        <a:lstStyle/>
        <a:p>
          <a:endParaRPr lang="en-US"/>
        </a:p>
      </dgm:t>
    </dgm:pt>
    <dgm:pt modelId="{5AC2F562-8054-48F2-AA1F-D07375A08ADA}">
      <dgm:prSet phldrT="[Text]" custT="1"/>
      <dgm:spPr/>
      <dgm:t>
        <a:bodyPr/>
        <a:lstStyle/>
        <a:p>
          <a:r>
            <a:rPr lang="en" altLang="en-US" sz="2000" smtClean="0"/>
            <a:t>Urodynamic </a:t>
          </a:r>
          <a:r>
            <a:rPr lang="en" altLang="en-US" sz="2000" dirty="0" smtClean="0"/>
            <a:t>studies</a:t>
          </a:r>
        </a:p>
      </dgm:t>
    </dgm:pt>
    <dgm:pt modelId="{CA6E6299-6ED7-4869-A905-C1419274A1F3}" type="parTrans" cxnId="{D738B97F-8BB6-4334-9F74-BEF63F26C7EB}">
      <dgm:prSet/>
      <dgm:spPr/>
      <dgm:t>
        <a:bodyPr/>
        <a:lstStyle/>
        <a:p>
          <a:endParaRPr lang="en-US"/>
        </a:p>
      </dgm:t>
    </dgm:pt>
    <dgm:pt modelId="{C0BFB443-9F8B-49D4-A175-62066A22569D}" type="sibTrans" cxnId="{D738B97F-8BB6-4334-9F74-BEF63F26C7EB}">
      <dgm:prSet/>
      <dgm:spPr/>
      <dgm:t>
        <a:bodyPr/>
        <a:lstStyle/>
        <a:p>
          <a:endParaRPr lang="en-US"/>
        </a:p>
      </dgm:t>
    </dgm:pt>
    <dgm:pt modelId="{7D99C9F6-0C41-4169-B99D-375FA715946B}">
      <dgm:prSet phldrT="[Text]" custT="1"/>
      <dgm:spPr/>
      <dgm:t>
        <a:bodyPr/>
        <a:lstStyle/>
        <a:p>
          <a:r>
            <a:rPr lang="en" altLang="en-US" sz="2000" smtClean="0"/>
            <a:t>Cistoscopy</a:t>
          </a:r>
          <a:endParaRPr lang="en" altLang="en-US" sz="2000" dirty="0" smtClean="0"/>
        </a:p>
      </dgm:t>
    </dgm:pt>
    <dgm:pt modelId="{36D49B9E-79FF-4FE8-A1BC-8A4F07B07795}" type="parTrans" cxnId="{6E49C5A1-84E0-4E74-B1E8-AD0B0C942BF5}">
      <dgm:prSet/>
      <dgm:spPr/>
      <dgm:t>
        <a:bodyPr/>
        <a:lstStyle/>
        <a:p>
          <a:endParaRPr lang="en-US"/>
        </a:p>
      </dgm:t>
    </dgm:pt>
    <dgm:pt modelId="{6693BD2F-B301-4E67-9A8D-0B0931D959C4}" type="sibTrans" cxnId="{6E49C5A1-84E0-4E74-B1E8-AD0B0C942BF5}">
      <dgm:prSet/>
      <dgm:spPr/>
      <dgm:t>
        <a:bodyPr/>
        <a:lstStyle/>
        <a:p>
          <a:endParaRPr lang="en-US"/>
        </a:p>
      </dgm:t>
    </dgm:pt>
    <dgm:pt modelId="{47F7324C-2C30-4E97-AA15-166A57F076BA}">
      <dgm:prSet phldrT="[Text]" custT="1"/>
      <dgm:spPr/>
      <dgm:t>
        <a:bodyPr/>
        <a:lstStyle/>
        <a:p>
          <a:r>
            <a:rPr lang="en" altLang="en-US" sz="2000" dirty="0" smtClean="0"/>
            <a:t>Intravenous pyelography</a:t>
          </a:r>
        </a:p>
      </dgm:t>
    </dgm:pt>
    <dgm:pt modelId="{6AFF3B18-E73B-4A6F-8FA1-9402F14C23F6}" type="parTrans" cxnId="{2F1D5ADA-C04F-48A0-A466-A00241CA482A}">
      <dgm:prSet/>
      <dgm:spPr/>
      <dgm:t>
        <a:bodyPr/>
        <a:lstStyle/>
        <a:p>
          <a:endParaRPr lang="en-US"/>
        </a:p>
      </dgm:t>
    </dgm:pt>
    <dgm:pt modelId="{C1BE642B-3061-424D-88E3-4B02015DD334}" type="sibTrans" cxnId="{2F1D5ADA-C04F-48A0-A466-A00241CA482A}">
      <dgm:prSet/>
      <dgm:spPr/>
      <dgm:t>
        <a:bodyPr/>
        <a:lstStyle/>
        <a:p>
          <a:endParaRPr lang="en-US"/>
        </a:p>
      </dgm:t>
    </dgm:pt>
    <dgm:pt modelId="{488ECEA7-1573-4EED-A5CE-E33AA7FE9732}">
      <dgm:prSet phldrT="[Text]" custT="1"/>
      <dgm:spPr/>
      <dgm:t>
        <a:bodyPr/>
        <a:lstStyle/>
        <a:p>
          <a:r>
            <a:rPr lang="en-US" sz="2000" smtClean="0"/>
            <a:t>Direct and indirect methods are important for localization of urinary tract infection</a:t>
          </a:r>
          <a:endParaRPr lang="en-US" sz="2000" dirty="0"/>
        </a:p>
      </dgm:t>
    </dgm:pt>
    <dgm:pt modelId="{7287869C-058C-47E4-9819-E785F62B599C}" type="sibTrans" cxnId="{9F3AC253-5CE2-4B1F-AAA9-D94E59B538E8}">
      <dgm:prSet/>
      <dgm:spPr/>
      <dgm:t>
        <a:bodyPr/>
        <a:lstStyle/>
        <a:p>
          <a:endParaRPr lang="en-US"/>
        </a:p>
      </dgm:t>
    </dgm:pt>
    <dgm:pt modelId="{9DD503AD-DE9C-4AA6-8CA3-E0B4D7B6D741}" type="parTrans" cxnId="{9F3AC253-5CE2-4B1F-AAA9-D94E59B538E8}">
      <dgm:prSet/>
      <dgm:spPr/>
      <dgm:t>
        <a:bodyPr/>
        <a:lstStyle/>
        <a:p>
          <a:endParaRPr lang="en-US"/>
        </a:p>
      </dgm:t>
    </dgm:pt>
    <dgm:pt modelId="{5B758E9B-648A-412B-B304-F5C2FA223043}" type="pres">
      <dgm:prSet presAssocID="{49422CE8-978B-4BEB-ACA8-8A608D1CC785}" presName="Name0" presStyleCnt="0">
        <dgm:presLayoutVars>
          <dgm:chMax val="1"/>
          <dgm:chPref val="1"/>
          <dgm:dir/>
          <dgm:animOne val="branch"/>
          <dgm:animLvl val="lvl"/>
        </dgm:presLayoutVars>
      </dgm:prSet>
      <dgm:spPr/>
      <dgm:t>
        <a:bodyPr/>
        <a:lstStyle/>
        <a:p>
          <a:endParaRPr lang="en-US"/>
        </a:p>
      </dgm:t>
    </dgm:pt>
    <dgm:pt modelId="{CA1555DC-FE34-4E4D-A17A-36CAF9571D5C}" type="pres">
      <dgm:prSet presAssocID="{E9C2E142-8E56-43A1-904C-DED84836D6B1}" presName="Parent" presStyleLbl="node0" presStyleIdx="0" presStyleCnt="1" custScaleX="130411" custLinFactNeighborX="1340" custLinFactNeighborY="-3455">
        <dgm:presLayoutVars>
          <dgm:chMax val="6"/>
          <dgm:chPref val="6"/>
        </dgm:presLayoutVars>
      </dgm:prSet>
      <dgm:spPr/>
      <dgm:t>
        <a:bodyPr/>
        <a:lstStyle/>
        <a:p>
          <a:endParaRPr lang="en-US"/>
        </a:p>
      </dgm:t>
    </dgm:pt>
    <dgm:pt modelId="{21A3C438-E537-423C-B084-9040AC76686B}" type="pres">
      <dgm:prSet presAssocID="{6E60E935-7639-49FC-B26D-57EE5A7A9F29}" presName="Accent1" presStyleCnt="0"/>
      <dgm:spPr/>
    </dgm:pt>
    <dgm:pt modelId="{929FE49D-3936-45A9-B060-9ADB4F2A6015}" type="pres">
      <dgm:prSet presAssocID="{6E60E935-7639-49FC-B26D-57EE5A7A9F29}" presName="Accent" presStyleLbl="bgShp" presStyleIdx="0" presStyleCnt="6"/>
      <dgm:spPr/>
    </dgm:pt>
    <dgm:pt modelId="{6386792C-20A7-40C5-BA42-39C3039D7DB3}" type="pres">
      <dgm:prSet presAssocID="{6E60E935-7639-49FC-B26D-57EE5A7A9F29}" presName="Child1" presStyleLbl="node1" presStyleIdx="0" presStyleCnt="6" custScaleX="132604" custLinFactNeighborX="190">
        <dgm:presLayoutVars>
          <dgm:chMax val="0"/>
          <dgm:chPref val="0"/>
          <dgm:bulletEnabled val="1"/>
        </dgm:presLayoutVars>
      </dgm:prSet>
      <dgm:spPr/>
      <dgm:t>
        <a:bodyPr/>
        <a:lstStyle/>
        <a:p>
          <a:endParaRPr lang="en-US"/>
        </a:p>
      </dgm:t>
    </dgm:pt>
    <dgm:pt modelId="{EB302B25-24EB-4B0A-B534-B680D1BF2D7D}" type="pres">
      <dgm:prSet presAssocID="{61ED7F5B-C1AA-4512-B16B-B79B2B962DDA}" presName="Accent2" presStyleCnt="0"/>
      <dgm:spPr/>
    </dgm:pt>
    <dgm:pt modelId="{ADB2D2C8-86C7-4F21-894E-0D49E1ECCE23}" type="pres">
      <dgm:prSet presAssocID="{61ED7F5B-C1AA-4512-B16B-B79B2B962DDA}" presName="Accent" presStyleLbl="bgShp" presStyleIdx="1" presStyleCnt="6" custLinFactNeighborX="28069" custLinFactNeighborY="14639"/>
      <dgm:spPr/>
    </dgm:pt>
    <dgm:pt modelId="{7E643E71-62B0-4079-89E5-DB5F7FB6ED65}" type="pres">
      <dgm:prSet presAssocID="{61ED7F5B-C1AA-4512-B16B-B79B2B962DDA}" presName="Child2" presStyleLbl="node1" presStyleIdx="1" presStyleCnt="6" custScaleX="138961" custLinFactNeighborX="39508" custLinFactNeighborY="-2197">
        <dgm:presLayoutVars>
          <dgm:chMax val="0"/>
          <dgm:chPref val="0"/>
          <dgm:bulletEnabled val="1"/>
        </dgm:presLayoutVars>
      </dgm:prSet>
      <dgm:spPr/>
      <dgm:t>
        <a:bodyPr/>
        <a:lstStyle/>
        <a:p>
          <a:endParaRPr lang="en-US"/>
        </a:p>
      </dgm:t>
    </dgm:pt>
    <dgm:pt modelId="{D2A2E901-5489-4883-B170-D4D79753126E}" type="pres">
      <dgm:prSet presAssocID="{5AC2F562-8054-48F2-AA1F-D07375A08ADA}" presName="Accent3" presStyleCnt="0"/>
      <dgm:spPr/>
    </dgm:pt>
    <dgm:pt modelId="{590C7865-CC64-4667-B282-1DA010F774D9}" type="pres">
      <dgm:prSet presAssocID="{5AC2F562-8054-48F2-AA1F-D07375A08ADA}" presName="Accent" presStyleLbl="bgShp" presStyleIdx="2" presStyleCnt="6" custLinFactNeighborX="22807"/>
      <dgm:spPr/>
    </dgm:pt>
    <dgm:pt modelId="{B5A09711-ABD0-40A7-9750-1C7A33308ACC}" type="pres">
      <dgm:prSet presAssocID="{5AC2F562-8054-48F2-AA1F-D07375A08ADA}" presName="Child3" presStyleLbl="node1" presStyleIdx="2" presStyleCnt="6" custScaleX="135880" custLinFactNeighborX="34207">
        <dgm:presLayoutVars>
          <dgm:chMax val="0"/>
          <dgm:chPref val="0"/>
          <dgm:bulletEnabled val="1"/>
        </dgm:presLayoutVars>
      </dgm:prSet>
      <dgm:spPr/>
      <dgm:t>
        <a:bodyPr/>
        <a:lstStyle/>
        <a:p>
          <a:endParaRPr lang="en-US"/>
        </a:p>
      </dgm:t>
    </dgm:pt>
    <dgm:pt modelId="{672D9480-A3DB-44DA-9706-0B47002E08A0}" type="pres">
      <dgm:prSet presAssocID="{488ECEA7-1573-4EED-A5CE-E33AA7FE9732}" presName="Accent4" presStyleCnt="0"/>
      <dgm:spPr/>
    </dgm:pt>
    <dgm:pt modelId="{9957B607-D0C9-44E5-83BB-C67E7606D98B}" type="pres">
      <dgm:prSet presAssocID="{488ECEA7-1573-4EED-A5CE-E33AA7FE9732}" presName="Accent" presStyleLbl="bgShp" presStyleIdx="3" presStyleCnt="6" custLinFactNeighborY="-3930"/>
      <dgm:spPr/>
    </dgm:pt>
    <dgm:pt modelId="{8B8F716B-40DE-4CB6-8B68-C489CAC8C039}" type="pres">
      <dgm:prSet presAssocID="{488ECEA7-1573-4EED-A5CE-E33AA7FE9732}" presName="Child4" presStyleLbl="node1" presStyleIdx="3" presStyleCnt="6" custScaleX="148270" custLinFactNeighborX="0" custLinFactNeighborY="-6758">
        <dgm:presLayoutVars>
          <dgm:chMax val="0"/>
          <dgm:chPref val="0"/>
          <dgm:bulletEnabled val="1"/>
        </dgm:presLayoutVars>
      </dgm:prSet>
      <dgm:spPr/>
      <dgm:t>
        <a:bodyPr/>
        <a:lstStyle/>
        <a:p>
          <a:endParaRPr lang="en-US"/>
        </a:p>
      </dgm:t>
    </dgm:pt>
    <dgm:pt modelId="{4BC2FF26-19DC-4A96-884B-37E65686045A}" type="pres">
      <dgm:prSet presAssocID="{7D99C9F6-0C41-4169-B99D-375FA715946B}" presName="Accent5" presStyleCnt="0"/>
      <dgm:spPr/>
    </dgm:pt>
    <dgm:pt modelId="{B9B232A9-FA85-482B-BCAB-1E42A7AA5AD3}" type="pres">
      <dgm:prSet presAssocID="{7D99C9F6-0C41-4169-B99D-375FA715946B}" presName="Accent" presStyleLbl="bgShp" presStyleIdx="4" presStyleCnt="6"/>
      <dgm:spPr/>
    </dgm:pt>
    <dgm:pt modelId="{8B4FAE1A-8E90-44B5-9BF4-40BA205F5FF5}" type="pres">
      <dgm:prSet presAssocID="{7D99C9F6-0C41-4169-B99D-375FA715946B}" presName="Child5" presStyleLbl="node1" presStyleIdx="4" presStyleCnt="6" custScaleX="127366" custScaleY="113516" custLinFactNeighborX="-27396" custLinFactNeighborY="2197">
        <dgm:presLayoutVars>
          <dgm:chMax val="0"/>
          <dgm:chPref val="0"/>
          <dgm:bulletEnabled val="1"/>
        </dgm:presLayoutVars>
      </dgm:prSet>
      <dgm:spPr/>
      <dgm:t>
        <a:bodyPr/>
        <a:lstStyle/>
        <a:p>
          <a:endParaRPr lang="en-US"/>
        </a:p>
      </dgm:t>
    </dgm:pt>
    <dgm:pt modelId="{7AA341CB-4802-4466-8C18-0E481F1A8A44}" type="pres">
      <dgm:prSet presAssocID="{47F7324C-2C30-4E97-AA15-166A57F076BA}" presName="Accent6" presStyleCnt="0"/>
      <dgm:spPr/>
    </dgm:pt>
    <dgm:pt modelId="{70A9F9CC-6AFB-45B4-AB0C-2B9DC9F27647}" type="pres">
      <dgm:prSet presAssocID="{47F7324C-2C30-4E97-AA15-166A57F076BA}" presName="Accent" presStyleLbl="bgShp" presStyleIdx="5" presStyleCnt="6" custLinFactNeighborX="-7315" custLinFactNeighborY="9299"/>
      <dgm:spPr/>
    </dgm:pt>
    <dgm:pt modelId="{38A4546E-0D10-48DD-BA9E-1E8D5703FA2F}" type="pres">
      <dgm:prSet presAssocID="{47F7324C-2C30-4E97-AA15-166A57F076BA}" presName="Child6" presStyleLbl="node1" presStyleIdx="5" presStyleCnt="6" custScaleX="128905" custScaleY="119877" custLinFactNeighborX="-28165" custLinFactNeighborY="-3983">
        <dgm:presLayoutVars>
          <dgm:chMax val="0"/>
          <dgm:chPref val="0"/>
          <dgm:bulletEnabled val="1"/>
        </dgm:presLayoutVars>
      </dgm:prSet>
      <dgm:spPr/>
      <dgm:t>
        <a:bodyPr/>
        <a:lstStyle/>
        <a:p>
          <a:endParaRPr lang="en-US"/>
        </a:p>
      </dgm:t>
    </dgm:pt>
  </dgm:ptLst>
  <dgm:cxnLst>
    <dgm:cxn modelId="{45B2DABE-04C8-4130-9871-C0F1CCC88526}" type="presOf" srcId="{E9C2E142-8E56-43A1-904C-DED84836D6B1}" destId="{CA1555DC-FE34-4E4D-A17A-36CAF9571D5C}" srcOrd="0" destOrd="0" presId="urn:microsoft.com/office/officeart/2011/layout/HexagonRadial"/>
    <dgm:cxn modelId="{E86E4461-4969-4BA5-B87E-8DA3DF97DC75}" srcId="{49422CE8-978B-4BEB-ACA8-8A608D1CC785}" destId="{E9C2E142-8E56-43A1-904C-DED84836D6B1}" srcOrd="0" destOrd="0" parTransId="{2A66B829-739D-4FCF-8A25-0660E4C7202C}" sibTransId="{FD607E28-E4E6-405F-9010-C964CC3ECE51}"/>
    <dgm:cxn modelId="{DA234EF3-B32B-4F39-BB90-5D19FA315535}" srcId="{E9C2E142-8E56-43A1-904C-DED84836D6B1}" destId="{6E60E935-7639-49FC-B26D-57EE5A7A9F29}" srcOrd="0" destOrd="0" parTransId="{EC1125DC-AD50-4E32-A35B-76AA38B41782}" sibTransId="{FD53BFDC-5B85-43D6-9ADC-1ADB3AD5B017}"/>
    <dgm:cxn modelId="{F6EEFD78-32A4-4F5D-91F6-6038308961E0}" type="presOf" srcId="{7D99C9F6-0C41-4169-B99D-375FA715946B}" destId="{8B4FAE1A-8E90-44B5-9BF4-40BA205F5FF5}" srcOrd="0" destOrd="0" presId="urn:microsoft.com/office/officeart/2011/layout/HexagonRadial"/>
    <dgm:cxn modelId="{FE8F592B-267A-4D16-B9C8-3685542A2258}" srcId="{E9C2E142-8E56-43A1-904C-DED84836D6B1}" destId="{61ED7F5B-C1AA-4512-B16B-B79B2B962DDA}" srcOrd="1" destOrd="0" parTransId="{AC61A089-7196-4CF6-B5F6-1F2D5D941CD9}" sibTransId="{56999338-2BA2-468C-BBBF-418A6BC6F030}"/>
    <dgm:cxn modelId="{6427E407-1D1D-48F5-BEAA-D2CCD553EFCE}" type="presOf" srcId="{61ED7F5B-C1AA-4512-B16B-B79B2B962DDA}" destId="{7E643E71-62B0-4079-89E5-DB5F7FB6ED65}" srcOrd="0" destOrd="0" presId="urn:microsoft.com/office/officeart/2011/layout/HexagonRadial"/>
    <dgm:cxn modelId="{B84E0799-DB19-4604-A32D-96CEDD0ED54E}" type="presOf" srcId="{6E60E935-7639-49FC-B26D-57EE5A7A9F29}" destId="{6386792C-20A7-40C5-BA42-39C3039D7DB3}" srcOrd="0" destOrd="0" presId="urn:microsoft.com/office/officeart/2011/layout/HexagonRadial"/>
    <dgm:cxn modelId="{6E49C5A1-84E0-4E74-B1E8-AD0B0C942BF5}" srcId="{E9C2E142-8E56-43A1-904C-DED84836D6B1}" destId="{7D99C9F6-0C41-4169-B99D-375FA715946B}" srcOrd="4" destOrd="0" parTransId="{36D49B9E-79FF-4FE8-A1BC-8A4F07B07795}" sibTransId="{6693BD2F-B301-4E67-9A8D-0B0931D959C4}"/>
    <dgm:cxn modelId="{9F3AC253-5CE2-4B1F-AAA9-D94E59B538E8}" srcId="{E9C2E142-8E56-43A1-904C-DED84836D6B1}" destId="{488ECEA7-1573-4EED-A5CE-E33AA7FE9732}" srcOrd="3" destOrd="0" parTransId="{9DD503AD-DE9C-4AA6-8CA3-E0B4D7B6D741}" sibTransId="{7287869C-058C-47E4-9819-E785F62B599C}"/>
    <dgm:cxn modelId="{2F1D5ADA-C04F-48A0-A466-A00241CA482A}" srcId="{E9C2E142-8E56-43A1-904C-DED84836D6B1}" destId="{47F7324C-2C30-4E97-AA15-166A57F076BA}" srcOrd="5" destOrd="0" parTransId="{6AFF3B18-E73B-4A6F-8FA1-9402F14C23F6}" sibTransId="{C1BE642B-3061-424D-88E3-4B02015DD334}"/>
    <dgm:cxn modelId="{4522E60E-DED6-4FAB-A683-3F7B1E3D79AE}" type="presOf" srcId="{488ECEA7-1573-4EED-A5CE-E33AA7FE9732}" destId="{8B8F716B-40DE-4CB6-8B68-C489CAC8C039}" srcOrd="0" destOrd="0" presId="urn:microsoft.com/office/officeart/2011/layout/HexagonRadial"/>
    <dgm:cxn modelId="{011C3875-329E-4361-AE93-605BF7662DFC}" type="presOf" srcId="{5AC2F562-8054-48F2-AA1F-D07375A08ADA}" destId="{B5A09711-ABD0-40A7-9750-1C7A33308ACC}" srcOrd="0" destOrd="0" presId="urn:microsoft.com/office/officeart/2011/layout/HexagonRadial"/>
    <dgm:cxn modelId="{504BB497-CB79-451D-BB9D-A530FB79DCF6}" type="presOf" srcId="{47F7324C-2C30-4E97-AA15-166A57F076BA}" destId="{38A4546E-0D10-48DD-BA9E-1E8D5703FA2F}" srcOrd="0" destOrd="0" presId="urn:microsoft.com/office/officeart/2011/layout/HexagonRadial"/>
    <dgm:cxn modelId="{D738B97F-8BB6-4334-9F74-BEF63F26C7EB}" srcId="{E9C2E142-8E56-43A1-904C-DED84836D6B1}" destId="{5AC2F562-8054-48F2-AA1F-D07375A08ADA}" srcOrd="2" destOrd="0" parTransId="{CA6E6299-6ED7-4869-A905-C1419274A1F3}" sibTransId="{C0BFB443-9F8B-49D4-A175-62066A22569D}"/>
    <dgm:cxn modelId="{F64B5F4C-492C-4372-8B13-AC1169BDD990}" type="presOf" srcId="{49422CE8-978B-4BEB-ACA8-8A608D1CC785}" destId="{5B758E9B-648A-412B-B304-F5C2FA223043}" srcOrd="0" destOrd="0" presId="urn:microsoft.com/office/officeart/2011/layout/HexagonRadial"/>
    <dgm:cxn modelId="{8F4A9396-A924-484A-A426-F6E379FA30BD}" type="presParOf" srcId="{5B758E9B-648A-412B-B304-F5C2FA223043}" destId="{CA1555DC-FE34-4E4D-A17A-36CAF9571D5C}" srcOrd="0" destOrd="0" presId="urn:microsoft.com/office/officeart/2011/layout/HexagonRadial"/>
    <dgm:cxn modelId="{DF535752-ABBF-4711-9E0F-BCA720FF9023}" type="presParOf" srcId="{5B758E9B-648A-412B-B304-F5C2FA223043}" destId="{21A3C438-E537-423C-B084-9040AC76686B}" srcOrd="1" destOrd="0" presId="urn:microsoft.com/office/officeart/2011/layout/HexagonRadial"/>
    <dgm:cxn modelId="{81E988C6-D95C-4C14-B009-00E542390F9A}" type="presParOf" srcId="{21A3C438-E537-423C-B084-9040AC76686B}" destId="{929FE49D-3936-45A9-B060-9ADB4F2A6015}" srcOrd="0" destOrd="0" presId="urn:microsoft.com/office/officeart/2011/layout/HexagonRadial"/>
    <dgm:cxn modelId="{391BD34B-5E4F-42FF-8CBD-8C5F303C4CD3}" type="presParOf" srcId="{5B758E9B-648A-412B-B304-F5C2FA223043}" destId="{6386792C-20A7-40C5-BA42-39C3039D7DB3}" srcOrd="2" destOrd="0" presId="urn:microsoft.com/office/officeart/2011/layout/HexagonRadial"/>
    <dgm:cxn modelId="{781998F9-BED9-4E3D-82E5-2D766B8F607F}" type="presParOf" srcId="{5B758E9B-648A-412B-B304-F5C2FA223043}" destId="{EB302B25-24EB-4B0A-B534-B680D1BF2D7D}" srcOrd="3" destOrd="0" presId="urn:microsoft.com/office/officeart/2011/layout/HexagonRadial"/>
    <dgm:cxn modelId="{D1A0E93E-541B-475E-9EF5-A833FC8441A5}" type="presParOf" srcId="{EB302B25-24EB-4B0A-B534-B680D1BF2D7D}" destId="{ADB2D2C8-86C7-4F21-894E-0D49E1ECCE23}" srcOrd="0" destOrd="0" presId="urn:microsoft.com/office/officeart/2011/layout/HexagonRadial"/>
    <dgm:cxn modelId="{210A6854-8B5F-4B1A-B216-6C4A918F4D38}" type="presParOf" srcId="{5B758E9B-648A-412B-B304-F5C2FA223043}" destId="{7E643E71-62B0-4079-89E5-DB5F7FB6ED65}" srcOrd="4" destOrd="0" presId="urn:microsoft.com/office/officeart/2011/layout/HexagonRadial"/>
    <dgm:cxn modelId="{F5837B7A-53EC-4964-B802-8267D72E63D2}" type="presParOf" srcId="{5B758E9B-648A-412B-B304-F5C2FA223043}" destId="{D2A2E901-5489-4883-B170-D4D79753126E}" srcOrd="5" destOrd="0" presId="urn:microsoft.com/office/officeart/2011/layout/HexagonRadial"/>
    <dgm:cxn modelId="{3B08BCAE-3B32-41F1-B00F-75582CE2104A}" type="presParOf" srcId="{D2A2E901-5489-4883-B170-D4D79753126E}" destId="{590C7865-CC64-4667-B282-1DA010F774D9}" srcOrd="0" destOrd="0" presId="urn:microsoft.com/office/officeart/2011/layout/HexagonRadial"/>
    <dgm:cxn modelId="{1EB4A8E5-353F-4324-ADD2-DBC7F85D8E69}" type="presParOf" srcId="{5B758E9B-648A-412B-B304-F5C2FA223043}" destId="{B5A09711-ABD0-40A7-9750-1C7A33308ACC}" srcOrd="6" destOrd="0" presId="urn:microsoft.com/office/officeart/2011/layout/HexagonRadial"/>
    <dgm:cxn modelId="{2E110C1C-D104-482B-80A2-D6A3C0F5A131}" type="presParOf" srcId="{5B758E9B-648A-412B-B304-F5C2FA223043}" destId="{672D9480-A3DB-44DA-9706-0B47002E08A0}" srcOrd="7" destOrd="0" presId="urn:microsoft.com/office/officeart/2011/layout/HexagonRadial"/>
    <dgm:cxn modelId="{8B06C217-C54E-4A46-A90D-53F6239F94F5}" type="presParOf" srcId="{672D9480-A3DB-44DA-9706-0B47002E08A0}" destId="{9957B607-D0C9-44E5-83BB-C67E7606D98B}" srcOrd="0" destOrd="0" presId="urn:microsoft.com/office/officeart/2011/layout/HexagonRadial"/>
    <dgm:cxn modelId="{79DCD9BD-CDEF-4AEF-BB61-1E0FC710ABB7}" type="presParOf" srcId="{5B758E9B-648A-412B-B304-F5C2FA223043}" destId="{8B8F716B-40DE-4CB6-8B68-C489CAC8C039}" srcOrd="8" destOrd="0" presId="urn:microsoft.com/office/officeart/2011/layout/HexagonRadial"/>
    <dgm:cxn modelId="{5459F567-E426-4656-99AA-3C3FEB4176F5}" type="presParOf" srcId="{5B758E9B-648A-412B-B304-F5C2FA223043}" destId="{4BC2FF26-19DC-4A96-884B-37E65686045A}" srcOrd="9" destOrd="0" presId="urn:microsoft.com/office/officeart/2011/layout/HexagonRadial"/>
    <dgm:cxn modelId="{B018CF90-84FF-4B8B-98D9-5DD21033B5A3}" type="presParOf" srcId="{4BC2FF26-19DC-4A96-884B-37E65686045A}" destId="{B9B232A9-FA85-482B-BCAB-1E42A7AA5AD3}" srcOrd="0" destOrd="0" presId="urn:microsoft.com/office/officeart/2011/layout/HexagonRadial"/>
    <dgm:cxn modelId="{A5B339DE-03A7-4261-9AC6-F10275AF1A87}" type="presParOf" srcId="{5B758E9B-648A-412B-B304-F5C2FA223043}" destId="{8B4FAE1A-8E90-44B5-9BF4-40BA205F5FF5}" srcOrd="10" destOrd="0" presId="urn:microsoft.com/office/officeart/2011/layout/HexagonRadial"/>
    <dgm:cxn modelId="{D811E9D4-FEA6-452B-8DA9-86894580FFE6}" type="presParOf" srcId="{5B758E9B-648A-412B-B304-F5C2FA223043}" destId="{7AA341CB-4802-4466-8C18-0E481F1A8A44}" srcOrd="11" destOrd="0" presId="urn:microsoft.com/office/officeart/2011/layout/HexagonRadial"/>
    <dgm:cxn modelId="{2CCD29C6-E188-4E7B-BFA8-77E0D02FA689}" type="presParOf" srcId="{7AA341CB-4802-4466-8C18-0E481F1A8A44}" destId="{70A9F9CC-6AFB-45B4-AB0C-2B9DC9F27647}" srcOrd="0" destOrd="0" presId="urn:microsoft.com/office/officeart/2011/layout/HexagonRadial"/>
    <dgm:cxn modelId="{4667A5E3-2F3F-4C25-9CE1-57DE817AC0ED}" type="presParOf" srcId="{5B758E9B-648A-412B-B304-F5C2FA223043}" destId="{38A4546E-0D10-48DD-BA9E-1E8D5703FA2F}" srcOrd="12"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EB57E1CE-CD87-4671-8A5D-33B0DC70D40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DA8C439-9537-48CC-BB51-66AA8B3ADF6E}">
      <dgm:prSet phldrT="[Text]" custT="1"/>
      <dgm:spPr/>
      <dgm:t>
        <a:bodyPr/>
        <a:lstStyle/>
        <a:p>
          <a:r>
            <a:rPr lang="en" altLang="en-US" sz="2300" b="1" dirty="0" smtClean="0">
              <a:solidFill>
                <a:schemeClr val="bg1"/>
              </a:solidFill>
            </a:rPr>
            <a:t>Uncomplicated and symptomatic bacteriuria</a:t>
          </a:r>
          <a:endParaRPr lang="en-US" sz="2300" dirty="0">
            <a:solidFill>
              <a:schemeClr val="bg1"/>
            </a:solidFill>
          </a:endParaRPr>
        </a:p>
      </dgm:t>
    </dgm:pt>
    <dgm:pt modelId="{1A87C842-8374-40A5-BC6A-29141423D2B0}" type="parTrans" cxnId="{194B3E4E-B075-4E21-96F3-B5A08A38BFE1}">
      <dgm:prSet/>
      <dgm:spPr/>
      <dgm:t>
        <a:bodyPr/>
        <a:lstStyle/>
        <a:p>
          <a:endParaRPr lang="en-US"/>
        </a:p>
      </dgm:t>
    </dgm:pt>
    <dgm:pt modelId="{C6BF3332-5049-4B58-B49E-7DD458EE01F5}" type="sibTrans" cxnId="{194B3E4E-B075-4E21-96F3-B5A08A38BFE1}">
      <dgm:prSet/>
      <dgm:spPr/>
      <dgm:t>
        <a:bodyPr/>
        <a:lstStyle/>
        <a:p>
          <a:endParaRPr lang="en-US"/>
        </a:p>
      </dgm:t>
    </dgm:pt>
    <dgm:pt modelId="{3A38813D-AD40-45BA-A6EC-EB2310087AFF}">
      <dgm:prSet phldrT="[Text]" custT="1"/>
      <dgm:spPr/>
      <dgm:t>
        <a:bodyPr/>
        <a:lstStyle/>
        <a:p>
          <a:r>
            <a:rPr lang="en" altLang="en-US" sz="2300" b="1" dirty="0" smtClean="0">
              <a:solidFill>
                <a:schemeClr val="bg1"/>
              </a:solidFill>
            </a:rPr>
            <a:t>Complicated and symptomatic bacteriuria</a:t>
          </a:r>
          <a:endParaRPr lang="en-US" sz="2300" dirty="0">
            <a:solidFill>
              <a:schemeClr val="bg1"/>
            </a:solidFill>
          </a:endParaRPr>
        </a:p>
      </dgm:t>
    </dgm:pt>
    <dgm:pt modelId="{C4527C69-05EA-46BA-BC69-D32AA179969F}" type="parTrans" cxnId="{7CCE78A5-B6E3-4412-8BA4-6394E0742011}">
      <dgm:prSet/>
      <dgm:spPr/>
      <dgm:t>
        <a:bodyPr/>
        <a:lstStyle/>
        <a:p>
          <a:endParaRPr lang="en-US"/>
        </a:p>
      </dgm:t>
    </dgm:pt>
    <dgm:pt modelId="{3A86394B-05CC-4EE4-93D8-F27BDAC0C978}" type="sibTrans" cxnId="{7CCE78A5-B6E3-4412-8BA4-6394E0742011}">
      <dgm:prSet/>
      <dgm:spPr/>
      <dgm:t>
        <a:bodyPr/>
        <a:lstStyle/>
        <a:p>
          <a:endParaRPr lang="en-US"/>
        </a:p>
      </dgm:t>
    </dgm:pt>
    <dgm:pt modelId="{E11290BB-6AE7-43F9-BD73-EEBDEB9F9D56}">
      <dgm:prSet/>
      <dgm:spPr/>
      <dgm:t>
        <a:bodyPr/>
        <a:lstStyle/>
        <a:p>
          <a:r>
            <a:rPr lang="en" altLang="en-US" smtClean="0"/>
            <a:t>The presence of more than </a:t>
          </a:r>
          <a:r>
            <a:rPr lang="en" altLang="en-US" smtClean="0"/>
            <a:t>10</a:t>
          </a:r>
          <a:r>
            <a:rPr lang="en" altLang="en-US" baseline="30000" smtClean="0"/>
            <a:t>5 </a:t>
          </a:r>
          <a:r>
            <a:rPr lang="en" altLang="en-US" smtClean="0"/>
            <a:t>bacteria in a milliliter of urine taken twice in a row</a:t>
          </a:r>
          <a:endParaRPr lang="en-US"/>
        </a:p>
      </dgm:t>
    </dgm:pt>
    <dgm:pt modelId="{C391DB5B-F410-42D1-BA56-D3C98CF348ED}" type="parTrans" cxnId="{E554EEEF-CD1C-4AA0-BE7E-D8FCACFF6F14}">
      <dgm:prSet/>
      <dgm:spPr/>
      <dgm:t>
        <a:bodyPr/>
        <a:lstStyle/>
        <a:p>
          <a:endParaRPr lang="en-US"/>
        </a:p>
      </dgm:t>
    </dgm:pt>
    <dgm:pt modelId="{9C96EAFE-1218-4A63-8437-500451B689AC}" type="sibTrans" cxnId="{E554EEEF-CD1C-4AA0-BE7E-D8FCACFF6F14}">
      <dgm:prSet/>
      <dgm:spPr/>
      <dgm:t>
        <a:bodyPr/>
        <a:lstStyle/>
        <a:p>
          <a:endParaRPr lang="en-US"/>
        </a:p>
      </dgm:t>
    </dgm:pt>
    <dgm:pt modelId="{3172B45D-5CFC-4CE2-B19B-8F8EB6AD75B5}">
      <dgm:prSet/>
      <dgm:spPr/>
      <dgm:t>
        <a:bodyPr/>
        <a:lstStyle/>
        <a:p>
          <a:r>
            <a:rPr lang="en" altLang="en-US" smtClean="0"/>
            <a:t>Most women with asymptomatic bacteriuria who are not pregnant and do not have a urinary tract anomaly spontaneously eliminate the bacteria</a:t>
          </a:r>
          <a:endParaRPr lang="sr-Latn-CS" altLang="en-US" dirty="0" smtClean="0"/>
        </a:p>
      </dgm:t>
    </dgm:pt>
    <dgm:pt modelId="{22B376BE-9CB0-4322-B76C-B2B45EEA2DCB}" type="parTrans" cxnId="{7CF14100-F101-4170-A4D6-E0972F5A69FD}">
      <dgm:prSet/>
      <dgm:spPr/>
      <dgm:t>
        <a:bodyPr/>
        <a:lstStyle/>
        <a:p>
          <a:endParaRPr lang="en-US"/>
        </a:p>
      </dgm:t>
    </dgm:pt>
    <dgm:pt modelId="{94059FBB-9481-420B-BDCC-D3B59FFFAFCD}" type="sibTrans" cxnId="{7CF14100-F101-4170-A4D6-E0972F5A69FD}">
      <dgm:prSet/>
      <dgm:spPr/>
      <dgm:t>
        <a:bodyPr/>
        <a:lstStyle/>
        <a:p>
          <a:endParaRPr lang="en-US"/>
        </a:p>
      </dgm:t>
    </dgm:pt>
    <dgm:pt modelId="{E1ABDE5F-1A4B-4957-A608-B5B04579CCE9}">
      <dgm:prSet/>
      <dgm:spPr/>
      <dgm:t>
        <a:bodyPr/>
        <a:lstStyle/>
        <a:p>
          <a:r>
            <a:rPr lang="en" altLang="en-US" smtClean="0"/>
            <a:t>Treatment includes prophylaxis (intake of up to two liters of fluid, urination before going to bed and after coitus, avoiding bathing in the bathtub in bubble baths, treatment of constipation that interferes with emptying the bladder)</a:t>
          </a:r>
          <a:endParaRPr lang="sr-Latn-CS" altLang="en-US" dirty="0" smtClean="0"/>
        </a:p>
      </dgm:t>
    </dgm:pt>
    <dgm:pt modelId="{D43736CA-1905-4C08-989F-C7D2240B000F}" type="parTrans" cxnId="{CF0228E0-F453-4400-B30B-BA66344E1558}">
      <dgm:prSet/>
      <dgm:spPr/>
      <dgm:t>
        <a:bodyPr/>
        <a:lstStyle/>
        <a:p>
          <a:endParaRPr lang="en-US"/>
        </a:p>
      </dgm:t>
    </dgm:pt>
    <dgm:pt modelId="{0B5FF35D-4C0D-4CB2-B1B4-11309D4C489A}" type="sibTrans" cxnId="{CF0228E0-F453-4400-B30B-BA66344E1558}">
      <dgm:prSet/>
      <dgm:spPr/>
      <dgm:t>
        <a:bodyPr/>
        <a:lstStyle/>
        <a:p>
          <a:endParaRPr lang="en-US"/>
        </a:p>
      </dgm:t>
    </dgm:pt>
    <dgm:pt modelId="{4D357A26-4C1B-4D82-8B7B-053781723AD8}">
      <dgm:prSet/>
      <dgm:spPr/>
      <dgm:t>
        <a:bodyPr/>
        <a:lstStyle/>
        <a:p>
          <a:r>
            <a:rPr lang="en" altLang="en-US" dirty="0" smtClean="0"/>
            <a:t>Complicated asymptomatic bacteriuria in patients with abnormalities in the urinary system is not harmless (calculosis in the dilated pelvis and cups is a risk for manifest infection and sepsis)</a:t>
          </a:r>
          <a:endParaRPr lang="en-US" dirty="0"/>
        </a:p>
      </dgm:t>
    </dgm:pt>
    <dgm:pt modelId="{CF6B180C-481E-49DE-9723-72FBAC83C008}" type="parTrans" cxnId="{BD5306F6-F40A-44D8-93B3-2FC2FAF789C2}">
      <dgm:prSet/>
      <dgm:spPr/>
      <dgm:t>
        <a:bodyPr/>
        <a:lstStyle/>
        <a:p>
          <a:endParaRPr lang="en-US"/>
        </a:p>
      </dgm:t>
    </dgm:pt>
    <dgm:pt modelId="{B1E8FA23-D4BA-49D1-9000-DC16EE4593C2}" type="sibTrans" cxnId="{BD5306F6-F40A-44D8-93B3-2FC2FAF789C2}">
      <dgm:prSet/>
      <dgm:spPr/>
      <dgm:t>
        <a:bodyPr/>
        <a:lstStyle/>
        <a:p>
          <a:endParaRPr lang="en-US"/>
        </a:p>
      </dgm:t>
    </dgm:pt>
    <dgm:pt modelId="{2484AF59-F053-463D-B387-DD7ACB558C8B}">
      <dgm:prSet/>
      <dgm:spPr/>
      <dgm:t>
        <a:bodyPr/>
        <a:lstStyle/>
        <a:p>
          <a:r>
            <a:rPr lang="en" altLang="en-US" smtClean="0"/>
            <a:t>Treatment is the same as for those with symptomatic lower urinary tract infections</a:t>
          </a:r>
          <a:endParaRPr lang="sr-Latn-CS" altLang="en-US" dirty="0" smtClean="0"/>
        </a:p>
      </dgm:t>
    </dgm:pt>
    <dgm:pt modelId="{A06F0FE1-C4D0-4B09-8457-1510C24DB870}" type="parTrans" cxnId="{815B45C3-4888-4F44-AEE2-51AAD3B3ACEB}">
      <dgm:prSet/>
      <dgm:spPr/>
      <dgm:t>
        <a:bodyPr/>
        <a:lstStyle/>
        <a:p>
          <a:endParaRPr lang="en-US"/>
        </a:p>
      </dgm:t>
    </dgm:pt>
    <dgm:pt modelId="{0DBF42E6-E702-48FA-9E61-0DDF16646043}" type="sibTrans" cxnId="{815B45C3-4888-4F44-AEE2-51AAD3B3ACEB}">
      <dgm:prSet/>
      <dgm:spPr/>
      <dgm:t>
        <a:bodyPr/>
        <a:lstStyle/>
        <a:p>
          <a:endParaRPr lang="en-US"/>
        </a:p>
      </dgm:t>
    </dgm:pt>
    <dgm:pt modelId="{A4A70921-1C98-47BA-85B6-5C297943C0E7}" type="pres">
      <dgm:prSet presAssocID="{EB57E1CE-CD87-4671-8A5D-33B0DC70D405}" presName="linear" presStyleCnt="0">
        <dgm:presLayoutVars>
          <dgm:dir/>
          <dgm:animLvl val="lvl"/>
          <dgm:resizeHandles val="exact"/>
        </dgm:presLayoutVars>
      </dgm:prSet>
      <dgm:spPr/>
      <dgm:t>
        <a:bodyPr/>
        <a:lstStyle/>
        <a:p>
          <a:endParaRPr lang="en-US"/>
        </a:p>
      </dgm:t>
    </dgm:pt>
    <dgm:pt modelId="{200C6E0C-EC80-426B-AF99-65EF60BAFD57}" type="pres">
      <dgm:prSet presAssocID="{9DA8C439-9537-48CC-BB51-66AA8B3ADF6E}" presName="parentLin" presStyleCnt="0"/>
      <dgm:spPr/>
    </dgm:pt>
    <dgm:pt modelId="{8C9E646E-C302-4314-8E0A-72E577EDF559}" type="pres">
      <dgm:prSet presAssocID="{9DA8C439-9537-48CC-BB51-66AA8B3ADF6E}" presName="parentLeftMargin" presStyleLbl="node1" presStyleIdx="0" presStyleCnt="2"/>
      <dgm:spPr/>
      <dgm:t>
        <a:bodyPr/>
        <a:lstStyle/>
        <a:p>
          <a:endParaRPr lang="en-US"/>
        </a:p>
      </dgm:t>
    </dgm:pt>
    <dgm:pt modelId="{C16C6725-C54E-44DE-813E-DBCDF9E53328}" type="pres">
      <dgm:prSet presAssocID="{9DA8C439-9537-48CC-BB51-66AA8B3ADF6E}" presName="parentText" presStyleLbl="node1" presStyleIdx="0" presStyleCnt="2" custScaleX="106388">
        <dgm:presLayoutVars>
          <dgm:chMax val="0"/>
          <dgm:bulletEnabled val="1"/>
        </dgm:presLayoutVars>
      </dgm:prSet>
      <dgm:spPr/>
      <dgm:t>
        <a:bodyPr/>
        <a:lstStyle/>
        <a:p>
          <a:endParaRPr lang="en-US"/>
        </a:p>
      </dgm:t>
    </dgm:pt>
    <dgm:pt modelId="{5297A138-9514-4216-B694-8E1BC0BD034A}" type="pres">
      <dgm:prSet presAssocID="{9DA8C439-9537-48CC-BB51-66AA8B3ADF6E}" presName="negativeSpace" presStyleCnt="0"/>
      <dgm:spPr/>
    </dgm:pt>
    <dgm:pt modelId="{DA11F2C3-DA98-4AE5-A65A-0FFA0FC4FCB7}" type="pres">
      <dgm:prSet presAssocID="{9DA8C439-9537-48CC-BB51-66AA8B3ADF6E}" presName="childText" presStyleLbl="conFgAcc1" presStyleIdx="0" presStyleCnt="2">
        <dgm:presLayoutVars>
          <dgm:bulletEnabled val="1"/>
        </dgm:presLayoutVars>
      </dgm:prSet>
      <dgm:spPr/>
      <dgm:t>
        <a:bodyPr/>
        <a:lstStyle/>
        <a:p>
          <a:endParaRPr lang="en-US"/>
        </a:p>
      </dgm:t>
    </dgm:pt>
    <dgm:pt modelId="{DC26F346-47DD-4397-B8CC-33E63E656B54}" type="pres">
      <dgm:prSet presAssocID="{C6BF3332-5049-4B58-B49E-7DD458EE01F5}" presName="spaceBetweenRectangles" presStyleCnt="0"/>
      <dgm:spPr/>
    </dgm:pt>
    <dgm:pt modelId="{D77C8642-58D9-42AA-AB66-D0CC1DE41AFE}" type="pres">
      <dgm:prSet presAssocID="{3A38813D-AD40-45BA-A6EC-EB2310087AFF}" presName="parentLin" presStyleCnt="0"/>
      <dgm:spPr/>
    </dgm:pt>
    <dgm:pt modelId="{38CB68AF-47A2-4951-B249-CBF5ABA5FDBC}" type="pres">
      <dgm:prSet presAssocID="{3A38813D-AD40-45BA-A6EC-EB2310087AFF}" presName="parentLeftMargin" presStyleLbl="node1" presStyleIdx="0" presStyleCnt="2"/>
      <dgm:spPr/>
      <dgm:t>
        <a:bodyPr/>
        <a:lstStyle/>
        <a:p>
          <a:endParaRPr lang="en-US"/>
        </a:p>
      </dgm:t>
    </dgm:pt>
    <dgm:pt modelId="{56116824-A260-476D-83E9-40F8321C1B00}" type="pres">
      <dgm:prSet presAssocID="{3A38813D-AD40-45BA-A6EC-EB2310087AFF}" presName="parentText" presStyleLbl="node1" presStyleIdx="1" presStyleCnt="2" custScaleX="106388">
        <dgm:presLayoutVars>
          <dgm:chMax val="0"/>
          <dgm:bulletEnabled val="1"/>
        </dgm:presLayoutVars>
      </dgm:prSet>
      <dgm:spPr/>
      <dgm:t>
        <a:bodyPr/>
        <a:lstStyle/>
        <a:p>
          <a:endParaRPr lang="en-US"/>
        </a:p>
      </dgm:t>
    </dgm:pt>
    <dgm:pt modelId="{9869ADA4-C1AF-4842-83B7-117EF6C8D6A8}" type="pres">
      <dgm:prSet presAssocID="{3A38813D-AD40-45BA-A6EC-EB2310087AFF}" presName="negativeSpace" presStyleCnt="0"/>
      <dgm:spPr/>
    </dgm:pt>
    <dgm:pt modelId="{0221450A-BBDB-4365-94F2-1C8F1084FD40}" type="pres">
      <dgm:prSet presAssocID="{3A38813D-AD40-45BA-A6EC-EB2310087AFF}" presName="childText" presStyleLbl="conFgAcc1" presStyleIdx="1" presStyleCnt="2">
        <dgm:presLayoutVars>
          <dgm:bulletEnabled val="1"/>
        </dgm:presLayoutVars>
      </dgm:prSet>
      <dgm:spPr/>
      <dgm:t>
        <a:bodyPr/>
        <a:lstStyle/>
        <a:p>
          <a:endParaRPr lang="en-US"/>
        </a:p>
      </dgm:t>
    </dgm:pt>
  </dgm:ptLst>
  <dgm:cxnLst>
    <dgm:cxn modelId="{BD5306F6-F40A-44D8-93B3-2FC2FAF789C2}" srcId="{3A38813D-AD40-45BA-A6EC-EB2310087AFF}" destId="{4D357A26-4C1B-4D82-8B7B-053781723AD8}" srcOrd="0" destOrd="0" parTransId="{CF6B180C-481E-49DE-9723-72FBAC83C008}" sibTransId="{B1E8FA23-D4BA-49D1-9000-DC16EE4593C2}"/>
    <dgm:cxn modelId="{CF0228E0-F453-4400-B30B-BA66344E1558}" srcId="{9DA8C439-9537-48CC-BB51-66AA8B3ADF6E}" destId="{E1ABDE5F-1A4B-4957-A608-B5B04579CCE9}" srcOrd="2" destOrd="0" parTransId="{D43736CA-1905-4C08-989F-C7D2240B000F}" sibTransId="{0B5FF35D-4C0D-4CB2-B1B4-11309D4C489A}"/>
    <dgm:cxn modelId="{682A8D02-076A-4487-9B05-CF3B3DC71FE5}" type="presOf" srcId="{9DA8C439-9537-48CC-BB51-66AA8B3ADF6E}" destId="{8C9E646E-C302-4314-8E0A-72E577EDF559}" srcOrd="0" destOrd="0" presId="urn:microsoft.com/office/officeart/2005/8/layout/list1"/>
    <dgm:cxn modelId="{9875118D-0BDB-44C1-A485-F3594F8A184F}" type="presOf" srcId="{E1ABDE5F-1A4B-4957-A608-B5B04579CCE9}" destId="{DA11F2C3-DA98-4AE5-A65A-0FFA0FC4FCB7}" srcOrd="0" destOrd="2" presId="urn:microsoft.com/office/officeart/2005/8/layout/list1"/>
    <dgm:cxn modelId="{7E4BC3F5-FB96-4611-80DB-E7F945142A0F}" type="presOf" srcId="{9DA8C439-9537-48CC-BB51-66AA8B3ADF6E}" destId="{C16C6725-C54E-44DE-813E-DBCDF9E53328}" srcOrd="1" destOrd="0" presId="urn:microsoft.com/office/officeart/2005/8/layout/list1"/>
    <dgm:cxn modelId="{1B62619B-DEBE-4068-B44C-26D686C0B80D}" type="presOf" srcId="{EB57E1CE-CD87-4671-8A5D-33B0DC70D405}" destId="{A4A70921-1C98-47BA-85B6-5C297943C0E7}" srcOrd="0" destOrd="0" presId="urn:microsoft.com/office/officeart/2005/8/layout/list1"/>
    <dgm:cxn modelId="{194B3E4E-B075-4E21-96F3-B5A08A38BFE1}" srcId="{EB57E1CE-CD87-4671-8A5D-33B0DC70D405}" destId="{9DA8C439-9537-48CC-BB51-66AA8B3ADF6E}" srcOrd="0" destOrd="0" parTransId="{1A87C842-8374-40A5-BC6A-29141423D2B0}" sibTransId="{C6BF3332-5049-4B58-B49E-7DD458EE01F5}"/>
    <dgm:cxn modelId="{7CF14100-F101-4170-A4D6-E0972F5A69FD}" srcId="{9DA8C439-9537-48CC-BB51-66AA8B3ADF6E}" destId="{3172B45D-5CFC-4CE2-B19B-8F8EB6AD75B5}" srcOrd="1" destOrd="0" parTransId="{22B376BE-9CB0-4322-B76C-B2B45EEA2DCB}" sibTransId="{94059FBB-9481-420B-BDCC-D3B59FFFAFCD}"/>
    <dgm:cxn modelId="{FB86635D-FB41-4B5C-A318-97A779F1C167}" type="presOf" srcId="{E11290BB-6AE7-43F9-BD73-EEBDEB9F9D56}" destId="{DA11F2C3-DA98-4AE5-A65A-0FFA0FC4FCB7}" srcOrd="0" destOrd="0" presId="urn:microsoft.com/office/officeart/2005/8/layout/list1"/>
    <dgm:cxn modelId="{7CCE78A5-B6E3-4412-8BA4-6394E0742011}" srcId="{EB57E1CE-CD87-4671-8A5D-33B0DC70D405}" destId="{3A38813D-AD40-45BA-A6EC-EB2310087AFF}" srcOrd="1" destOrd="0" parTransId="{C4527C69-05EA-46BA-BC69-D32AA179969F}" sibTransId="{3A86394B-05CC-4EE4-93D8-F27BDAC0C978}"/>
    <dgm:cxn modelId="{E14BB7A9-7CD8-455F-81E2-F657B63849E3}" type="presOf" srcId="{3172B45D-5CFC-4CE2-B19B-8F8EB6AD75B5}" destId="{DA11F2C3-DA98-4AE5-A65A-0FFA0FC4FCB7}" srcOrd="0" destOrd="1" presId="urn:microsoft.com/office/officeart/2005/8/layout/list1"/>
    <dgm:cxn modelId="{C5657765-9BDF-4C4B-825C-8E65513F4D02}" type="presOf" srcId="{2484AF59-F053-463D-B387-DD7ACB558C8B}" destId="{0221450A-BBDB-4365-94F2-1C8F1084FD40}" srcOrd="0" destOrd="1" presId="urn:microsoft.com/office/officeart/2005/8/layout/list1"/>
    <dgm:cxn modelId="{E554EEEF-CD1C-4AA0-BE7E-D8FCACFF6F14}" srcId="{9DA8C439-9537-48CC-BB51-66AA8B3ADF6E}" destId="{E11290BB-6AE7-43F9-BD73-EEBDEB9F9D56}" srcOrd="0" destOrd="0" parTransId="{C391DB5B-F410-42D1-BA56-D3C98CF348ED}" sibTransId="{9C96EAFE-1218-4A63-8437-500451B689AC}"/>
    <dgm:cxn modelId="{CBDA96E0-4719-4866-B212-777A853E7FA1}" type="presOf" srcId="{4D357A26-4C1B-4D82-8B7B-053781723AD8}" destId="{0221450A-BBDB-4365-94F2-1C8F1084FD40}" srcOrd="0" destOrd="0" presId="urn:microsoft.com/office/officeart/2005/8/layout/list1"/>
    <dgm:cxn modelId="{815B45C3-4888-4F44-AEE2-51AAD3B3ACEB}" srcId="{3A38813D-AD40-45BA-A6EC-EB2310087AFF}" destId="{2484AF59-F053-463D-B387-DD7ACB558C8B}" srcOrd="1" destOrd="0" parTransId="{A06F0FE1-C4D0-4B09-8457-1510C24DB870}" sibTransId="{0DBF42E6-E702-48FA-9E61-0DDF16646043}"/>
    <dgm:cxn modelId="{AE51D71D-714A-49B8-9099-7B9808C2C49B}" type="presOf" srcId="{3A38813D-AD40-45BA-A6EC-EB2310087AFF}" destId="{56116824-A260-476D-83E9-40F8321C1B00}" srcOrd="1" destOrd="0" presId="urn:microsoft.com/office/officeart/2005/8/layout/list1"/>
    <dgm:cxn modelId="{EC14C0A7-5622-4CA2-A822-F8BB886E219F}" type="presOf" srcId="{3A38813D-AD40-45BA-A6EC-EB2310087AFF}" destId="{38CB68AF-47A2-4951-B249-CBF5ABA5FDBC}" srcOrd="0" destOrd="0" presId="urn:microsoft.com/office/officeart/2005/8/layout/list1"/>
    <dgm:cxn modelId="{5F49CC97-E1A4-47E4-8584-37CEF0CD4807}" type="presParOf" srcId="{A4A70921-1C98-47BA-85B6-5C297943C0E7}" destId="{200C6E0C-EC80-426B-AF99-65EF60BAFD57}" srcOrd="0" destOrd="0" presId="urn:microsoft.com/office/officeart/2005/8/layout/list1"/>
    <dgm:cxn modelId="{764C0FAB-167F-4146-A776-C340FEDC4CC4}" type="presParOf" srcId="{200C6E0C-EC80-426B-AF99-65EF60BAFD57}" destId="{8C9E646E-C302-4314-8E0A-72E577EDF559}" srcOrd="0" destOrd="0" presId="urn:microsoft.com/office/officeart/2005/8/layout/list1"/>
    <dgm:cxn modelId="{1A4C81C5-455F-4EA9-BFB7-83204F917784}" type="presParOf" srcId="{200C6E0C-EC80-426B-AF99-65EF60BAFD57}" destId="{C16C6725-C54E-44DE-813E-DBCDF9E53328}" srcOrd="1" destOrd="0" presId="urn:microsoft.com/office/officeart/2005/8/layout/list1"/>
    <dgm:cxn modelId="{AA6A66D5-65CC-437F-AD1C-0587237A7CA5}" type="presParOf" srcId="{A4A70921-1C98-47BA-85B6-5C297943C0E7}" destId="{5297A138-9514-4216-B694-8E1BC0BD034A}" srcOrd="1" destOrd="0" presId="urn:microsoft.com/office/officeart/2005/8/layout/list1"/>
    <dgm:cxn modelId="{F5DAA43E-9230-42F6-B055-1CA0A47553C2}" type="presParOf" srcId="{A4A70921-1C98-47BA-85B6-5C297943C0E7}" destId="{DA11F2C3-DA98-4AE5-A65A-0FFA0FC4FCB7}" srcOrd="2" destOrd="0" presId="urn:microsoft.com/office/officeart/2005/8/layout/list1"/>
    <dgm:cxn modelId="{1051FA54-9EFD-4011-BC96-3B32945DF506}" type="presParOf" srcId="{A4A70921-1C98-47BA-85B6-5C297943C0E7}" destId="{DC26F346-47DD-4397-B8CC-33E63E656B54}" srcOrd="3" destOrd="0" presId="urn:microsoft.com/office/officeart/2005/8/layout/list1"/>
    <dgm:cxn modelId="{0F59812D-85AD-4A77-96F4-E715EEA80CD9}" type="presParOf" srcId="{A4A70921-1C98-47BA-85B6-5C297943C0E7}" destId="{D77C8642-58D9-42AA-AB66-D0CC1DE41AFE}" srcOrd="4" destOrd="0" presId="urn:microsoft.com/office/officeart/2005/8/layout/list1"/>
    <dgm:cxn modelId="{F56F8276-E4E4-481A-9B83-B99DB9EF4485}" type="presParOf" srcId="{D77C8642-58D9-42AA-AB66-D0CC1DE41AFE}" destId="{38CB68AF-47A2-4951-B249-CBF5ABA5FDBC}" srcOrd="0" destOrd="0" presId="urn:microsoft.com/office/officeart/2005/8/layout/list1"/>
    <dgm:cxn modelId="{D886956E-B0CB-4472-B787-A51F75AE730B}" type="presParOf" srcId="{D77C8642-58D9-42AA-AB66-D0CC1DE41AFE}" destId="{56116824-A260-476D-83E9-40F8321C1B00}" srcOrd="1" destOrd="0" presId="urn:microsoft.com/office/officeart/2005/8/layout/list1"/>
    <dgm:cxn modelId="{6BE65347-6A65-4B38-AFE1-71B6F23464B0}" type="presParOf" srcId="{A4A70921-1C98-47BA-85B6-5C297943C0E7}" destId="{9869ADA4-C1AF-4842-83B7-117EF6C8D6A8}" srcOrd="5" destOrd="0" presId="urn:microsoft.com/office/officeart/2005/8/layout/list1"/>
    <dgm:cxn modelId="{34EFAF46-6502-4020-9EC4-198672B440BC}" type="presParOf" srcId="{A4A70921-1C98-47BA-85B6-5C297943C0E7}" destId="{0221450A-BBDB-4365-94F2-1C8F1084FD40}"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A51B4B1A-426A-4986-BC5D-39C0C11C656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D173494-45E9-4FFF-B4BD-2DE486B27098}">
      <dgm:prSet phldrT="[Text]" custT="1"/>
      <dgm:spPr>
        <a:ln>
          <a:solidFill>
            <a:schemeClr val="tx1"/>
          </a:solidFill>
        </a:ln>
      </dgm:spPr>
      <dgm:t>
        <a:bodyPr/>
        <a:lstStyle/>
        <a:p>
          <a:r>
            <a:rPr lang="en-US" sz="3000" smtClean="0"/>
            <a:t>Asymptomatic bacteriuria in pregnant women</a:t>
          </a:r>
          <a:endParaRPr lang="en-US" sz="3000" dirty="0">
            <a:solidFill>
              <a:schemeClr val="bg1"/>
            </a:solidFill>
          </a:endParaRPr>
        </a:p>
      </dgm:t>
    </dgm:pt>
    <dgm:pt modelId="{D034AC77-E5B8-483E-9524-BA3379363EC0}" type="parTrans" cxnId="{100E0501-106C-4876-81A8-DD9BC90E6B78}">
      <dgm:prSet/>
      <dgm:spPr/>
      <dgm:t>
        <a:bodyPr/>
        <a:lstStyle/>
        <a:p>
          <a:endParaRPr lang="en-US"/>
        </a:p>
      </dgm:t>
    </dgm:pt>
    <dgm:pt modelId="{5C2A702C-5033-4C04-89C2-9E3A350F21B0}" type="sibTrans" cxnId="{100E0501-106C-4876-81A8-DD9BC90E6B78}">
      <dgm:prSet/>
      <dgm:spPr/>
      <dgm:t>
        <a:bodyPr/>
        <a:lstStyle/>
        <a:p>
          <a:endParaRPr lang="en-US"/>
        </a:p>
      </dgm:t>
    </dgm:pt>
    <dgm:pt modelId="{3882295A-B9C1-4151-92C9-4FA76644F769}">
      <dgm:prSet custT="1"/>
      <dgm:spPr/>
      <dgm:t>
        <a:bodyPr anchor="ctr"/>
        <a:lstStyle/>
        <a:p>
          <a:r>
            <a:rPr lang="en-US" sz="2000" smtClean="0"/>
            <a:t>Drugs of choice: nitrofurantoin and fosfomycin, the use of ampicillin, cephalosporin and nalidiic acid is allowed, without reducing the dose</a:t>
          </a:r>
          <a:endParaRPr lang="en-US" sz="2000" dirty="0"/>
        </a:p>
      </dgm:t>
    </dgm:pt>
    <dgm:pt modelId="{51E51547-6828-432E-A368-6A6B86F29ACF}" type="sibTrans" cxnId="{74930D42-50E3-46EC-97E5-CF530ADC26B1}">
      <dgm:prSet/>
      <dgm:spPr/>
      <dgm:t>
        <a:bodyPr/>
        <a:lstStyle/>
        <a:p>
          <a:endParaRPr lang="en-US"/>
        </a:p>
      </dgm:t>
    </dgm:pt>
    <dgm:pt modelId="{2BFF97D7-DCFD-46C6-B7B5-96D64880EFB0}" type="parTrans" cxnId="{74930D42-50E3-46EC-97E5-CF530ADC26B1}">
      <dgm:prSet/>
      <dgm:spPr/>
      <dgm:t>
        <a:bodyPr/>
        <a:lstStyle/>
        <a:p>
          <a:endParaRPr lang="en-US"/>
        </a:p>
      </dgm:t>
    </dgm:pt>
    <dgm:pt modelId="{DF5D513D-7D90-48CA-8F84-9B6166D5D799}">
      <dgm:prSet custT="1"/>
      <dgm:spPr/>
      <dgm:t>
        <a:bodyPr anchor="ctr"/>
        <a:lstStyle/>
        <a:p>
          <a:r>
            <a:rPr lang="en" sz="2000" dirty="0" smtClean="0"/>
            <a:t>Treatment in the early months of pregnancy reduces the possibility of pyelonephritis</a:t>
          </a:r>
        </a:p>
      </dgm:t>
    </dgm:pt>
    <dgm:pt modelId="{A8699592-5DC5-407C-98E0-696F81B50AAF}" type="sibTrans" cxnId="{4099FEA2-C37D-49A7-B12A-9D27E00B3BC9}">
      <dgm:prSet/>
      <dgm:spPr/>
      <dgm:t>
        <a:bodyPr/>
        <a:lstStyle/>
        <a:p>
          <a:endParaRPr lang="en-US"/>
        </a:p>
      </dgm:t>
    </dgm:pt>
    <dgm:pt modelId="{A3904D6B-B6AB-42F1-A5B5-A4D6EAECA8FF}" type="parTrans" cxnId="{4099FEA2-C37D-49A7-B12A-9D27E00B3BC9}">
      <dgm:prSet/>
      <dgm:spPr/>
      <dgm:t>
        <a:bodyPr/>
        <a:lstStyle/>
        <a:p>
          <a:endParaRPr lang="en-US"/>
        </a:p>
      </dgm:t>
    </dgm:pt>
    <dgm:pt modelId="{725F3388-1B1E-4B35-98C9-79E75947AD51}">
      <dgm:prSet phldrT="[Text]" custT="1"/>
      <dgm:spPr/>
      <dgm:t>
        <a:bodyPr anchor="ctr"/>
        <a:lstStyle/>
        <a:p>
          <a:r>
            <a:rPr lang="en-US" sz="2000" smtClean="0"/>
            <a:t>It is more common in older pregnant women and multiparous women, it can develop into an acute infection of the upper urinary system later in pregnancy.</a:t>
          </a:r>
          <a:endParaRPr lang="en-US" sz="2000" dirty="0"/>
        </a:p>
      </dgm:t>
    </dgm:pt>
    <dgm:pt modelId="{1FE3E8A2-32DE-46BA-B2F5-79DBA072CD2E}" type="sibTrans" cxnId="{4A26D51C-9F2A-4B42-BDC6-454782C50345}">
      <dgm:prSet/>
      <dgm:spPr/>
      <dgm:t>
        <a:bodyPr/>
        <a:lstStyle/>
        <a:p>
          <a:endParaRPr lang="en-US"/>
        </a:p>
      </dgm:t>
    </dgm:pt>
    <dgm:pt modelId="{BD3E2310-5901-4042-B6FE-1CD50D486AAE}" type="parTrans" cxnId="{4A26D51C-9F2A-4B42-BDC6-454782C50345}">
      <dgm:prSet/>
      <dgm:spPr/>
      <dgm:t>
        <a:bodyPr/>
        <a:lstStyle/>
        <a:p>
          <a:endParaRPr lang="en-US"/>
        </a:p>
      </dgm:t>
    </dgm:pt>
    <dgm:pt modelId="{024621AE-4B6F-466B-B9F7-2C566979CBCE}">
      <dgm:prSet phldrT="[Text]" custT="1"/>
      <dgm:spPr/>
      <dgm:t>
        <a:bodyPr anchor="ctr"/>
        <a:lstStyle/>
        <a:p>
          <a:r>
            <a:rPr lang="en" sz="2000" dirty="0" smtClean="0"/>
            <a:t>It is most often caused by hormonal and physiological changes during pregnancy (hydroureter, dilatation of the renal pelvis, glycosuria and aminoaciduria).</a:t>
          </a:r>
          <a:endParaRPr lang="en-US" sz="2000" dirty="0"/>
        </a:p>
      </dgm:t>
    </dgm:pt>
    <dgm:pt modelId="{87774745-2BFF-4313-AF6E-8B16312F7FD8}" type="parTrans" cxnId="{F5635ED4-A3BE-41D5-937F-BC332CF7D57F}">
      <dgm:prSet/>
      <dgm:spPr/>
      <dgm:t>
        <a:bodyPr/>
        <a:lstStyle/>
        <a:p>
          <a:endParaRPr lang="en-US"/>
        </a:p>
      </dgm:t>
    </dgm:pt>
    <dgm:pt modelId="{979435AC-7D70-40F1-9190-6909FCC7255D}" type="sibTrans" cxnId="{F5635ED4-A3BE-41D5-937F-BC332CF7D57F}">
      <dgm:prSet/>
      <dgm:spPr/>
      <dgm:t>
        <a:bodyPr/>
        <a:lstStyle/>
        <a:p>
          <a:endParaRPr lang="en-US"/>
        </a:p>
      </dgm:t>
    </dgm:pt>
    <dgm:pt modelId="{F0F0CAD6-45DD-4A9F-A39A-539E271D137B}">
      <dgm:prSet phldrT="[Text]" custT="1"/>
      <dgm:spPr/>
      <dgm:t>
        <a:bodyPr anchor="ctr"/>
        <a:lstStyle/>
        <a:p>
          <a:r>
            <a:rPr lang="en" sz="2000" dirty="0" smtClean="0"/>
            <a:t>Low urine osmolality, physiological changes facilitate bacterial colonization and ascending infection</a:t>
          </a:r>
          <a:endParaRPr lang="en-US" sz="2000" dirty="0"/>
        </a:p>
      </dgm:t>
    </dgm:pt>
    <dgm:pt modelId="{F1CE3AA9-3D0A-4051-8E8B-0C9FF9A8FBB2}" type="parTrans" cxnId="{4F34D993-14C8-4E8F-BD7C-038547D10B1D}">
      <dgm:prSet/>
      <dgm:spPr/>
      <dgm:t>
        <a:bodyPr/>
        <a:lstStyle/>
        <a:p>
          <a:endParaRPr lang="en-US"/>
        </a:p>
      </dgm:t>
    </dgm:pt>
    <dgm:pt modelId="{82FF4723-8458-4412-BC6D-825091D12990}" type="sibTrans" cxnId="{4F34D993-14C8-4E8F-BD7C-038547D10B1D}">
      <dgm:prSet/>
      <dgm:spPr/>
      <dgm:t>
        <a:bodyPr/>
        <a:lstStyle/>
        <a:p>
          <a:endParaRPr lang="en-US"/>
        </a:p>
      </dgm:t>
    </dgm:pt>
    <dgm:pt modelId="{DD5B082E-6436-4937-AE59-88EE1ECB0AFC}">
      <dgm:prSet phldrT="[Text]" custT="1"/>
      <dgm:spPr/>
      <dgm:t>
        <a:bodyPr anchor="ctr"/>
        <a:lstStyle/>
        <a:p>
          <a:r>
            <a:rPr lang="en" sz="2000" dirty="0" smtClean="0"/>
            <a:t>Complications: premature birth, intrauterine growth restriction, low birth weight, increased perinatal mortality, stillbirth, mental retardation, fetal growth retardation</a:t>
          </a:r>
          <a:endParaRPr lang="en-US" sz="2000" dirty="0"/>
        </a:p>
      </dgm:t>
    </dgm:pt>
    <dgm:pt modelId="{06DF6A43-EE03-4569-8118-F515AA82D13B}" type="parTrans" cxnId="{0E25E019-3085-40ED-B2AA-0AA3EFF2604D}">
      <dgm:prSet/>
      <dgm:spPr/>
      <dgm:t>
        <a:bodyPr/>
        <a:lstStyle/>
        <a:p>
          <a:endParaRPr lang="en-US"/>
        </a:p>
      </dgm:t>
    </dgm:pt>
    <dgm:pt modelId="{6368BA9E-31D7-420C-8BEF-7F80299FCC47}" type="sibTrans" cxnId="{0E25E019-3085-40ED-B2AA-0AA3EFF2604D}">
      <dgm:prSet/>
      <dgm:spPr/>
      <dgm:t>
        <a:bodyPr/>
        <a:lstStyle/>
        <a:p>
          <a:endParaRPr lang="en-US"/>
        </a:p>
      </dgm:t>
    </dgm:pt>
    <dgm:pt modelId="{01A38B64-7ECC-4DB4-8154-F61F62C3A38F}" type="pres">
      <dgm:prSet presAssocID="{A51B4B1A-426A-4986-BC5D-39C0C11C6564}" presName="linear" presStyleCnt="0">
        <dgm:presLayoutVars>
          <dgm:animLvl val="lvl"/>
          <dgm:resizeHandles val="exact"/>
        </dgm:presLayoutVars>
      </dgm:prSet>
      <dgm:spPr/>
      <dgm:t>
        <a:bodyPr/>
        <a:lstStyle/>
        <a:p>
          <a:endParaRPr lang="en-US"/>
        </a:p>
      </dgm:t>
    </dgm:pt>
    <dgm:pt modelId="{2EAF946F-714B-43D3-AEAB-30F6DD142542}" type="pres">
      <dgm:prSet presAssocID="{9D173494-45E9-4FFF-B4BD-2DE486B27098}" presName="parentText" presStyleLbl="node1" presStyleIdx="0" presStyleCnt="1" custScaleY="62219" custLinFactNeighborY="-7111">
        <dgm:presLayoutVars>
          <dgm:chMax val="0"/>
          <dgm:bulletEnabled val="1"/>
        </dgm:presLayoutVars>
      </dgm:prSet>
      <dgm:spPr/>
      <dgm:t>
        <a:bodyPr/>
        <a:lstStyle/>
        <a:p>
          <a:endParaRPr lang="en-US"/>
        </a:p>
      </dgm:t>
    </dgm:pt>
    <dgm:pt modelId="{9BC7F78D-8C1C-46CB-944F-6DCFF2542F47}" type="pres">
      <dgm:prSet presAssocID="{9D173494-45E9-4FFF-B4BD-2DE486B27098}" presName="childText" presStyleLbl="revTx" presStyleIdx="0" presStyleCnt="1" custScaleY="100944" custLinFactNeighborY="6767">
        <dgm:presLayoutVars>
          <dgm:bulletEnabled val="1"/>
        </dgm:presLayoutVars>
      </dgm:prSet>
      <dgm:spPr/>
      <dgm:t>
        <a:bodyPr/>
        <a:lstStyle/>
        <a:p>
          <a:endParaRPr lang="en-US"/>
        </a:p>
      </dgm:t>
    </dgm:pt>
  </dgm:ptLst>
  <dgm:cxnLst>
    <dgm:cxn modelId="{4A26D51C-9F2A-4B42-BDC6-454782C50345}" srcId="{9D173494-45E9-4FFF-B4BD-2DE486B27098}" destId="{725F3388-1B1E-4B35-98C9-79E75947AD51}" srcOrd="0" destOrd="0" parTransId="{BD3E2310-5901-4042-B6FE-1CD50D486AAE}" sibTransId="{1FE3E8A2-32DE-46BA-B2F5-79DBA072CD2E}"/>
    <dgm:cxn modelId="{94600C80-640C-4C7E-BC42-319180A3443E}" type="presOf" srcId="{9D173494-45E9-4FFF-B4BD-2DE486B27098}" destId="{2EAF946F-714B-43D3-AEAB-30F6DD142542}" srcOrd="0" destOrd="0" presId="urn:microsoft.com/office/officeart/2005/8/layout/vList2"/>
    <dgm:cxn modelId="{100E0501-106C-4876-81A8-DD9BC90E6B78}" srcId="{A51B4B1A-426A-4986-BC5D-39C0C11C6564}" destId="{9D173494-45E9-4FFF-B4BD-2DE486B27098}" srcOrd="0" destOrd="0" parTransId="{D034AC77-E5B8-483E-9524-BA3379363EC0}" sibTransId="{5C2A702C-5033-4C04-89C2-9E3A350F21B0}"/>
    <dgm:cxn modelId="{F5635ED4-A3BE-41D5-937F-BC332CF7D57F}" srcId="{9D173494-45E9-4FFF-B4BD-2DE486B27098}" destId="{024621AE-4B6F-466B-B9F7-2C566979CBCE}" srcOrd="1" destOrd="0" parTransId="{87774745-2BFF-4313-AF6E-8B16312F7FD8}" sibTransId="{979435AC-7D70-40F1-9190-6909FCC7255D}"/>
    <dgm:cxn modelId="{7A6C19BC-39A7-4841-A5EF-DEAF31FE293A}" type="presOf" srcId="{DF5D513D-7D90-48CA-8F84-9B6166D5D799}" destId="{9BC7F78D-8C1C-46CB-944F-6DCFF2542F47}" srcOrd="0" destOrd="4" presId="urn:microsoft.com/office/officeart/2005/8/layout/vList2"/>
    <dgm:cxn modelId="{D816FDB4-4DD3-4544-9359-85B8D327F94D}" type="presOf" srcId="{DD5B082E-6436-4937-AE59-88EE1ECB0AFC}" destId="{9BC7F78D-8C1C-46CB-944F-6DCFF2542F47}" srcOrd="0" destOrd="3" presId="urn:microsoft.com/office/officeart/2005/8/layout/vList2"/>
    <dgm:cxn modelId="{BEA9BD7F-2AAF-43F3-BC4D-BD82F8FF2DE2}" type="presOf" srcId="{F0F0CAD6-45DD-4A9F-A39A-539E271D137B}" destId="{9BC7F78D-8C1C-46CB-944F-6DCFF2542F47}" srcOrd="0" destOrd="2" presId="urn:microsoft.com/office/officeart/2005/8/layout/vList2"/>
    <dgm:cxn modelId="{99B48226-1798-4438-88F1-D4FBC8FDBFFD}" type="presOf" srcId="{A51B4B1A-426A-4986-BC5D-39C0C11C6564}" destId="{01A38B64-7ECC-4DB4-8154-F61F62C3A38F}" srcOrd="0" destOrd="0" presId="urn:microsoft.com/office/officeart/2005/8/layout/vList2"/>
    <dgm:cxn modelId="{8E1FD947-B443-4E42-B829-1E994C1BBC10}" type="presOf" srcId="{024621AE-4B6F-466B-B9F7-2C566979CBCE}" destId="{9BC7F78D-8C1C-46CB-944F-6DCFF2542F47}" srcOrd="0" destOrd="1" presId="urn:microsoft.com/office/officeart/2005/8/layout/vList2"/>
    <dgm:cxn modelId="{757A16FB-204C-4984-93A9-E5D704F1172E}" type="presOf" srcId="{725F3388-1B1E-4B35-98C9-79E75947AD51}" destId="{9BC7F78D-8C1C-46CB-944F-6DCFF2542F47}" srcOrd="0" destOrd="0" presId="urn:microsoft.com/office/officeart/2005/8/layout/vList2"/>
    <dgm:cxn modelId="{74930D42-50E3-46EC-97E5-CF530ADC26B1}" srcId="{9D173494-45E9-4FFF-B4BD-2DE486B27098}" destId="{3882295A-B9C1-4151-92C9-4FA76644F769}" srcOrd="5" destOrd="0" parTransId="{2BFF97D7-DCFD-46C6-B7B5-96D64880EFB0}" sibTransId="{51E51547-6828-432E-A368-6A6B86F29ACF}"/>
    <dgm:cxn modelId="{0E25E019-3085-40ED-B2AA-0AA3EFF2604D}" srcId="{9D173494-45E9-4FFF-B4BD-2DE486B27098}" destId="{DD5B082E-6436-4937-AE59-88EE1ECB0AFC}" srcOrd="3" destOrd="0" parTransId="{06DF6A43-EE03-4569-8118-F515AA82D13B}" sibTransId="{6368BA9E-31D7-420C-8BEF-7F80299FCC47}"/>
    <dgm:cxn modelId="{4099FEA2-C37D-49A7-B12A-9D27E00B3BC9}" srcId="{9D173494-45E9-4FFF-B4BD-2DE486B27098}" destId="{DF5D513D-7D90-48CA-8F84-9B6166D5D799}" srcOrd="4" destOrd="0" parTransId="{A3904D6B-B6AB-42F1-A5B5-A4D6EAECA8FF}" sibTransId="{A8699592-5DC5-407C-98E0-696F81B50AAF}"/>
    <dgm:cxn modelId="{32B1F82F-50C5-493B-AA80-71ACE2CBFF27}" type="presOf" srcId="{3882295A-B9C1-4151-92C9-4FA76644F769}" destId="{9BC7F78D-8C1C-46CB-944F-6DCFF2542F47}" srcOrd="0" destOrd="5" presId="urn:microsoft.com/office/officeart/2005/8/layout/vList2"/>
    <dgm:cxn modelId="{4F34D993-14C8-4E8F-BD7C-038547D10B1D}" srcId="{9D173494-45E9-4FFF-B4BD-2DE486B27098}" destId="{F0F0CAD6-45DD-4A9F-A39A-539E271D137B}" srcOrd="2" destOrd="0" parTransId="{F1CE3AA9-3D0A-4051-8E8B-0C9FF9A8FBB2}" sibTransId="{82FF4723-8458-4412-BC6D-825091D12990}"/>
    <dgm:cxn modelId="{ADA4CD20-E793-40DF-A6E7-9C8868522617}" type="presParOf" srcId="{01A38B64-7ECC-4DB4-8154-F61F62C3A38F}" destId="{2EAF946F-714B-43D3-AEAB-30F6DD142542}" srcOrd="0" destOrd="0" presId="urn:microsoft.com/office/officeart/2005/8/layout/vList2"/>
    <dgm:cxn modelId="{97DE7676-1BF0-4AFC-8A32-B264EABE6F57}" type="presParOf" srcId="{01A38B64-7ECC-4DB4-8154-F61F62C3A38F}" destId="{9BC7F78D-8C1C-46CB-944F-6DCFF2542F4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3A74D696-3ACF-402E-BC5A-6AAB0ABDD33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EC1CF15-3D86-4E88-A5C6-05088F420BEB}">
      <dgm:prSet phldrT="[Text]"/>
      <dgm:spPr/>
      <dgm:t>
        <a:bodyPr/>
        <a:lstStyle/>
        <a:p>
          <a:r>
            <a:rPr lang="en" b="1" dirty="0" smtClean="0"/>
            <a:t>Urethral syndrome</a:t>
          </a:r>
          <a:endParaRPr lang="en-US" b="1" dirty="0"/>
        </a:p>
      </dgm:t>
    </dgm:pt>
    <dgm:pt modelId="{6723C8EF-72B4-43E8-8CA7-A98D3C3BF8E8}" type="parTrans" cxnId="{F7726229-9A82-404D-BDD8-5F1C41565F9D}">
      <dgm:prSet/>
      <dgm:spPr/>
      <dgm:t>
        <a:bodyPr/>
        <a:lstStyle/>
        <a:p>
          <a:endParaRPr lang="en-US"/>
        </a:p>
      </dgm:t>
    </dgm:pt>
    <dgm:pt modelId="{A7AEF7E3-1558-4CA0-9B62-0A0DC6EC1731}" type="sibTrans" cxnId="{F7726229-9A82-404D-BDD8-5F1C41565F9D}">
      <dgm:prSet/>
      <dgm:spPr/>
      <dgm:t>
        <a:bodyPr/>
        <a:lstStyle/>
        <a:p>
          <a:endParaRPr lang="en-US"/>
        </a:p>
      </dgm:t>
    </dgm:pt>
    <dgm:pt modelId="{20CD71BB-2C9B-4E8F-A09F-D1B067B2C5B4}">
      <dgm:prSet phldrT="[Text]"/>
      <dgm:spPr/>
      <dgm:t>
        <a:bodyPr/>
        <a:lstStyle/>
        <a:p>
          <a:r>
            <a:rPr lang="en" b="1" dirty="0" smtClean="0"/>
            <a:t>Cystitis</a:t>
          </a:r>
          <a:endParaRPr lang="en-US" b="1" dirty="0"/>
        </a:p>
      </dgm:t>
    </dgm:pt>
    <dgm:pt modelId="{F145515D-96DB-4848-BAD8-E096462C3A1F}" type="parTrans" cxnId="{D46EB65A-CEA9-4CE8-9D43-C77F5AFA10E7}">
      <dgm:prSet/>
      <dgm:spPr/>
      <dgm:t>
        <a:bodyPr/>
        <a:lstStyle/>
        <a:p>
          <a:endParaRPr lang="en-US"/>
        </a:p>
      </dgm:t>
    </dgm:pt>
    <dgm:pt modelId="{3B98CCE9-5956-4AE3-9F16-4956C7D9BFEA}" type="sibTrans" cxnId="{D46EB65A-CEA9-4CE8-9D43-C77F5AFA10E7}">
      <dgm:prSet/>
      <dgm:spPr/>
      <dgm:t>
        <a:bodyPr/>
        <a:lstStyle/>
        <a:p>
          <a:endParaRPr lang="en-US"/>
        </a:p>
      </dgm:t>
    </dgm:pt>
    <dgm:pt modelId="{C2D72BD6-0FCD-4564-9058-3CA646D26493}">
      <dgm:prSet/>
      <dgm:spPr/>
      <dgm:t>
        <a:bodyPr/>
        <a:lstStyle/>
        <a:p>
          <a:r>
            <a:rPr lang="en" smtClean="0"/>
            <a:t>Recurrent or constant presence of frequent urination and dysuria in women in whom UK isolates less than </a:t>
          </a:r>
          <a:r>
            <a:rPr lang="en" smtClean="0"/>
            <a:t>10</a:t>
          </a:r>
          <a:r>
            <a:rPr lang="en" baseline="30000" smtClean="0"/>
            <a:t>5 </a:t>
          </a:r>
          <a:r>
            <a:rPr lang="en" smtClean="0"/>
            <a:t>bacteria</a:t>
          </a:r>
          <a:endParaRPr lang="en-US"/>
        </a:p>
      </dgm:t>
    </dgm:pt>
    <dgm:pt modelId="{2F6A2055-9173-4141-91C0-0D5F24D090B3}" type="parTrans" cxnId="{7A23AB42-FC12-4BE9-B6A7-4B3164C3E12A}">
      <dgm:prSet/>
      <dgm:spPr/>
      <dgm:t>
        <a:bodyPr/>
        <a:lstStyle/>
        <a:p>
          <a:endParaRPr lang="en-US"/>
        </a:p>
      </dgm:t>
    </dgm:pt>
    <dgm:pt modelId="{D47DD890-12D9-4764-A793-C8B7063E4189}" type="sibTrans" cxnId="{7A23AB42-FC12-4BE9-B6A7-4B3164C3E12A}">
      <dgm:prSet/>
      <dgm:spPr/>
      <dgm:t>
        <a:bodyPr/>
        <a:lstStyle/>
        <a:p>
          <a:endParaRPr lang="en-US"/>
        </a:p>
      </dgm:t>
    </dgm:pt>
    <dgm:pt modelId="{0644E67C-1964-4A88-8470-B35EE2374F47}">
      <dgm:prSet/>
      <dgm:spPr/>
      <dgm:t>
        <a:bodyPr/>
        <a:lstStyle/>
        <a:p>
          <a:r>
            <a:rPr lang="en" smtClean="0"/>
            <a:t>Urinary </a:t>
          </a:r>
          <a:r>
            <a:rPr lang="en" smtClean="0"/>
            <a:t>disturbance, </a:t>
          </a:r>
          <a:r>
            <a:rPr lang="en" smtClean="0"/>
            <a:t>pain in the urethra during urination with intensification at the end of urination, unbearable urge to empty the bladder, incomplete emptying of the </a:t>
          </a:r>
          <a:r>
            <a:rPr lang="en" smtClean="0"/>
            <a:t>bladder, </a:t>
          </a:r>
          <a:r>
            <a:rPr lang="en" smtClean="0"/>
            <a:t>urination of a smaller amount of urine, feeling of pressure and discomfort in the abdomen, nocturnal urination, in women inability to retain urine</a:t>
          </a:r>
          <a:endParaRPr lang="en-US"/>
        </a:p>
      </dgm:t>
    </dgm:pt>
    <dgm:pt modelId="{A94B118F-0281-482F-B43D-CF427B99BC6F}" type="parTrans" cxnId="{9F0186E5-0D93-4B76-9624-4D6452D3E948}">
      <dgm:prSet/>
      <dgm:spPr/>
      <dgm:t>
        <a:bodyPr/>
        <a:lstStyle/>
        <a:p>
          <a:endParaRPr lang="en-US"/>
        </a:p>
      </dgm:t>
    </dgm:pt>
    <dgm:pt modelId="{56F4595A-3313-45B2-B3B3-5EF924715956}" type="sibTrans" cxnId="{9F0186E5-0D93-4B76-9624-4D6452D3E948}">
      <dgm:prSet/>
      <dgm:spPr/>
      <dgm:t>
        <a:bodyPr/>
        <a:lstStyle/>
        <a:p>
          <a:endParaRPr lang="en-US"/>
        </a:p>
      </dgm:t>
    </dgm:pt>
    <dgm:pt modelId="{8CECDA27-10BF-4994-9E4A-772C7CE22424}">
      <dgm:prSet/>
      <dgm:spPr/>
      <dgm:t>
        <a:bodyPr/>
        <a:lstStyle/>
        <a:p>
          <a:r>
            <a:rPr lang="en-US" smtClean="0"/>
            <a:t>Response to therapy is within 24-72 hours</a:t>
          </a:r>
          <a:endParaRPr lang="en-US" dirty="0"/>
        </a:p>
      </dgm:t>
    </dgm:pt>
    <dgm:pt modelId="{AD51A080-548A-40BE-B124-C27E2DB25E43}" type="parTrans" cxnId="{E855F1A4-CA7D-4D2B-8E02-4EB3F6E6ABCF}">
      <dgm:prSet/>
      <dgm:spPr/>
      <dgm:t>
        <a:bodyPr/>
        <a:lstStyle/>
        <a:p>
          <a:endParaRPr lang="en-US"/>
        </a:p>
      </dgm:t>
    </dgm:pt>
    <dgm:pt modelId="{85113258-6CFC-4399-95E4-4994053CAC16}" type="sibTrans" cxnId="{E855F1A4-CA7D-4D2B-8E02-4EB3F6E6ABCF}">
      <dgm:prSet/>
      <dgm:spPr/>
      <dgm:t>
        <a:bodyPr/>
        <a:lstStyle/>
        <a:p>
          <a:endParaRPr lang="en-US"/>
        </a:p>
      </dgm:t>
    </dgm:pt>
    <dgm:pt modelId="{8916AF1A-F00D-4E6D-BD8A-19A00FBCD979}">
      <dgm:prSet/>
      <dgm:spPr/>
      <dgm:t>
        <a:bodyPr/>
        <a:lstStyle/>
        <a:p>
          <a:r>
            <a:rPr lang="en" smtClean="0"/>
            <a:t>Temperature, nausea, vomiting, </a:t>
          </a:r>
          <a:r>
            <a:rPr lang="en" smtClean="0"/>
            <a:t>cloudy </a:t>
          </a:r>
          <a:r>
            <a:rPr lang="en" smtClean="0"/>
            <a:t>unpleasant </a:t>
          </a:r>
          <a:r>
            <a:rPr lang="en" smtClean="0"/>
            <a:t>- smelling urine and hematuria</a:t>
          </a:r>
          <a:endParaRPr lang="sr-Latn-CS" dirty="0" smtClean="0"/>
        </a:p>
      </dgm:t>
    </dgm:pt>
    <dgm:pt modelId="{8C26D750-49C1-4E4E-9D2A-49EF2B2DA7D4}" type="parTrans" cxnId="{7143C336-9F05-411A-A3AA-B20DD7A61994}">
      <dgm:prSet/>
      <dgm:spPr/>
      <dgm:t>
        <a:bodyPr/>
        <a:lstStyle/>
        <a:p>
          <a:endParaRPr lang="en-US"/>
        </a:p>
      </dgm:t>
    </dgm:pt>
    <dgm:pt modelId="{CE7AD4A0-9B33-4FC6-980F-BB2230ADD0C6}" type="sibTrans" cxnId="{7143C336-9F05-411A-A3AA-B20DD7A61994}">
      <dgm:prSet/>
      <dgm:spPr/>
      <dgm:t>
        <a:bodyPr/>
        <a:lstStyle/>
        <a:p>
          <a:endParaRPr lang="en-US"/>
        </a:p>
      </dgm:t>
    </dgm:pt>
    <dgm:pt modelId="{80313286-2F85-43E4-908F-FAC9FE76EF7E}" type="pres">
      <dgm:prSet presAssocID="{3A74D696-3ACF-402E-BC5A-6AAB0ABDD337}" presName="linear" presStyleCnt="0">
        <dgm:presLayoutVars>
          <dgm:dir/>
          <dgm:animLvl val="lvl"/>
          <dgm:resizeHandles val="exact"/>
        </dgm:presLayoutVars>
      </dgm:prSet>
      <dgm:spPr/>
      <dgm:t>
        <a:bodyPr/>
        <a:lstStyle/>
        <a:p>
          <a:endParaRPr lang="en-US"/>
        </a:p>
      </dgm:t>
    </dgm:pt>
    <dgm:pt modelId="{ABE8240F-78FD-4EC1-BD00-DF17E5AE65F9}" type="pres">
      <dgm:prSet presAssocID="{AEC1CF15-3D86-4E88-A5C6-05088F420BEB}" presName="parentLin" presStyleCnt="0"/>
      <dgm:spPr/>
    </dgm:pt>
    <dgm:pt modelId="{6B78CBB2-EAEC-4C0C-B776-A7484EE7E70C}" type="pres">
      <dgm:prSet presAssocID="{AEC1CF15-3D86-4E88-A5C6-05088F420BEB}" presName="parentLeftMargin" presStyleLbl="node1" presStyleIdx="0" presStyleCnt="2"/>
      <dgm:spPr/>
      <dgm:t>
        <a:bodyPr/>
        <a:lstStyle/>
        <a:p>
          <a:endParaRPr lang="en-US"/>
        </a:p>
      </dgm:t>
    </dgm:pt>
    <dgm:pt modelId="{307DEE15-E589-4228-A3A8-AD51428935FD}" type="pres">
      <dgm:prSet presAssocID="{AEC1CF15-3D86-4E88-A5C6-05088F420BEB}" presName="parentText" presStyleLbl="node1" presStyleIdx="0" presStyleCnt="2">
        <dgm:presLayoutVars>
          <dgm:chMax val="0"/>
          <dgm:bulletEnabled val="1"/>
        </dgm:presLayoutVars>
      </dgm:prSet>
      <dgm:spPr/>
      <dgm:t>
        <a:bodyPr/>
        <a:lstStyle/>
        <a:p>
          <a:endParaRPr lang="en-US"/>
        </a:p>
      </dgm:t>
    </dgm:pt>
    <dgm:pt modelId="{DA2C39E3-6BAA-490C-83F8-1394D04A5A6B}" type="pres">
      <dgm:prSet presAssocID="{AEC1CF15-3D86-4E88-A5C6-05088F420BEB}" presName="negativeSpace" presStyleCnt="0"/>
      <dgm:spPr/>
    </dgm:pt>
    <dgm:pt modelId="{3A5CE3B9-80F5-47D0-8226-B9648377C460}" type="pres">
      <dgm:prSet presAssocID="{AEC1CF15-3D86-4E88-A5C6-05088F420BEB}" presName="childText" presStyleLbl="conFgAcc1" presStyleIdx="0" presStyleCnt="2">
        <dgm:presLayoutVars>
          <dgm:bulletEnabled val="1"/>
        </dgm:presLayoutVars>
      </dgm:prSet>
      <dgm:spPr/>
      <dgm:t>
        <a:bodyPr/>
        <a:lstStyle/>
        <a:p>
          <a:endParaRPr lang="en-US"/>
        </a:p>
      </dgm:t>
    </dgm:pt>
    <dgm:pt modelId="{75225D7D-82C8-4D3A-BED6-E4BBA9C9320A}" type="pres">
      <dgm:prSet presAssocID="{A7AEF7E3-1558-4CA0-9B62-0A0DC6EC1731}" presName="spaceBetweenRectangles" presStyleCnt="0"/>
      <dgm:spPr/>
    </dgm:pt>
    <dgm:pt modelId="{F19EC10C-2F5A-497F-9A9C-7E22412F8CD3}" type="pres">
      <dgm:prSet presAssocID="{20CD71BB-2C9B-4E8F-A09F-D1B067B2C5B4}" presName="parentLin" presStyleCnt="0"/>
      <dgm:spPr/>
    </dgm:pt>
    <dgm:pt modelId="{3E015011-2959-4C79-9522-383801241294}" type="pres">
      <dgm:prSet presAssocID="{20CD71BB-2C9B-4E8F-A09F-D1B067B2C5B4}" presName="parentLeftMargin" presStyleLbl="node1" presStyleIdx="0" presStyleCnt="2"/>
      <dgm:spPr/>
      <dgm:t>
        <a:bodyPr/>
        <a:lstStyle/>
        <a:p>
          <a:endParaRPr lang="en-US"/>
        </a:p>
      </dgm:t>
    </dgm:pt>
    <dgm:pt modelId="{A65F8C89-BCA7-4675-81F8-D0971486209C}" type="pres">
      <dgm:prSet presAssocID="{20CD71BB-2C9B-4E8F-A09F-D1B067B2C5B4}" presName="parentText" presStyleLbl="node1" presStyleIdx="1" presStyleCnt="2">
        <dgm:presLayoutVars>
          <dgm:chMax val="0"/>
          <dgm:bulletEnabled val="1"/>
        </dgm:presLayoutVars>
      </dgm:prSet>
      <dgm:spPr/>
      <dgm:t>
        <a:bodyPr/>
        <a:lstStyle/>
        <a:p>
          <a:endParaRPr lang="en-US"/>
        </a:p>
      </dgm:t>
    </dgm:pt>
    <dgm:pt modelId="{0BB79B41-2258-4541-BEDA-E241DC6FDB15}" type="pres">
      <dgm:prSet presAssocID="{20CD71BB-2C9B-4E8F-A09F-D1B067B2C5B4}" presName="negativeSpace" presStyleCnt="0"/>
      <dgm:spPr/>
    </dgm:pt>
    <dgm:pt modelId="{1D25AA2E-F7B6-477D-B659-275EDF59AEB5}" type="pres">
      <dgm:prSet presAssocID="{20CD71BB-2C9B-4E8F-A09F-D1B067B2C5B4}" presName="childText" presStyleLbl="conFgAcc1" presStyleIdx="1" presStyleCnt="2">
        <dgm:presLayoutVars>
          <dgm:bulletEnabled val="1"/>
        </dgm:presLayoutVars>
      </dgm:prSet>
      <dgm:spPr/>
      <dgm:t>
        <a:bodyPr/>
        <a:lstStyle/>
        <a:p>
          <a:endParaRPr lang="en-US"/>
        </a:p>
      </dgm:t>
    </dgm:pt>
  </dgm:ptLst>
  <dgm:cxnLst>
    <dgm:cxn modelId="{4DE74A38-D715-43B3-BCA7-DA61710D3610}" type="presOf" srcId="{3A74D696-3ACF-402E-BC5A-6AAB0ABDD337}" destId="{80313286-2F85-43E4-908F-FAC9FE76EF7E}" srcOrd="0" destOrd="0" presId="urn:microsoft.com/office/officeart/2005/8/layout/list1"/>
    <dgm:cxn modelId="{F7726229-9A82-404D-BDD8-5F1C41565F9D}" srcId="{3A74D696-3ACF-402E-BC5A-6AAB0ABDD337}" destId="{AEC1CF15-3D86-4E88-A5C6-05088F420BEB}" srcOrd="0" destOrd="0" parTransId="{6723C8EF-72B4-43E8-8CA7-A98D3C3BF8E8}" sibTransId="{A7AEF7E3-1558-4CA0-9B62-0A0DC6EC1731}"/>
    <dgm:cxn modelId="{7A23AB42-FC12-4BE9-B6A7-4B3164C3E12A}" srcId="{AEC1CF15-3D86-4E88-A5C6-05088F420BEB}" destId="{C2D72BD6-0FCD-4564-9058-3CA646D26493}" srcOrd="0" destOrd="0" parTransId="{2F6A2055-9173-4141-91C0-0D5F24D090B3}" sibTransId="{D47DD890-12D9-4764-A793-C8B7063E4189}"/>
    <dgm:cxn modelId="{4E8CD165-7CDF-48EF-A94C-D877831D0438}" type="presOf" srcId="{8CECDA27-10BF-4994-9E4A-772C7CE22424}" destId="{1D25AA2E-F7B6-477D-B659-275EDF59AEB5}" srcOrd="0" destOrd="1" presId="urn:microsoft.com/office/officeart/2005/8/layout/list1"/>
    <dgm:cxn modelId="{E855F1A4-CA7D-4D2B-8E02-4EB3F6E6ABCF}" srcId="{20CD71BB-2C9B-4E8F-A09F-D1B067B2C5B4}" destId="{8CECDA27-10BF-4994-9E4A-772C7CE22424}" srcOrd="1" destOrd="0" parTransId="{AD51A080-548A-40BE-B124-C27E2DB25E43}" sibTransId="{85113258-6CFC-4399-95E4-4994053CAC16}"/>
    <dgm:cxn modelId="{7143C336-9F05-411A-A3AA-B20DD7A61994}" srcId="{20CD71BB-2C9B-4E8F-A09F-D1B067B2C5B4}" destId="{8916AF1A-F00D-4E6D-BD8A-19A00FBCD979}" srcOrd="2" destOrd="0" parTransId="{8C26D750-49C1-4E4E-9D2A-49EF2B2DA7D4}" sibTransId="{CE7AD4A0-9B33-4FC6-980F-BB2230ADD0C6}"/>
    <dgm:cxn modelId="{D46EB65A-CEA9-4CE8-9D43-C77F5AFA10E7}" srcId="{3A74D696-3ACF-402E-BC5A-6AAB0ABDD337}" destId="{20CD71BB-2C9B-4E8F-A09F-D1B067B2C5B4}" srcOrd="1" destOrd="0" parTransId="{F145515D-96DB-4848-BAD8-E096462C3A1F}" sibTransId="{3B98CCE9-5956-4AE3-9F16-4956C7D9BFEA}"/>
    <dgm:cxn modelId="{DA33400B-B0DE-4BCC-8569-0D74CF39486F}" type="presOf" srcId="{AEC1CF15-3D86-4E88-A5C6-05088F420BEB}" destId="{6B78CBB2-EAEC-4C0C-B776-A7484EE7E70C}" srcOrd="0" destOrd="0" presId="urn:microsoft.com/office/officeart/2005/8/layout/list1"/>
    <dgm:cxn modelId="{36C2255F-AA97-432C-B9BF-1F86C137431C}" type="presOf" srcId="{0644E67C-1964-4A88-8470-B35EE2374F47}" destId="{1D25AA2E-F7B6-477D-B659-275EDF59AEB5}" srcOrd="0" destOrd="0" presId="urn:microsoft.com/office/officeart/2005/8/layout/list1"/>
    <dgm:cxn modelId="{9F0186E5-0D93-4B76-9624-4D6452D3E948}" srcId="{20CD71BB-2C9B-4E8F-A09F-D1B067B2C5B4}" destId="{0644E67C-1964-4A88-8470-B35EE2374F47}" srcOrd="0" destOrd="0" parTransId="{A94B118F-0281-482F-B43D-CF427B99BC6F}" sibTransId="{56F4595A-3313-45B2-B3B3-5EF924715956}"/>
    <dgm:cxn modelId="{965A7852-ACA3-4AF3-B58B-E9720FD84606}" type="presOf" srcId="{C2D72BD6-0FCD-4564-9058-3CA646D26493}" destId="{3A5CE3B9-80F5-47D0-8226-B9648377C460}" srcOrd="0" destOrd="0" presId="urn:microsoft.com/office/officeart/2005/8/layout/list1"/>
    <dgm:cxn modelId="{9119BBE2-2802-45A5-AB2F-6BF3EF9B68E3}" type="presOf" srcId="{20CD71BB-2C9B-4E8F-A09F-D1B067B2C5B4}" destId="{A65F8C89-BCA7-4675-81F8-D0971486209C}" srcOrd="1" destOrd="0" presId="urn:microsoft.com/office/officeart/2005/8/layout/list1"/>
    <dgm:cxn modelId="{90EA2BAB-6C86-4576-BD83-8A7C1BE1794C}" type="presOf" srcId="{AEC1CF15-3D86-4E88-A5C6-05088F420BEB}" destId="{307DEE15-E589-4228-A3A8-AD51428935FD}" srcOrd="1" destOrd="0" presId="urn:microsoft.com/office/officeart/2005/8/layout/list1"/>
    <dgm:cxn modelId="{C43662AB-E1D5-4695-A177-05DF94B9D679}" type="presOf" srcId="{20CD71BB-2C9B-4E8F-A09F-D1B067B2C5B4}" destId="{3E015011-2959-4C79-9522-383801241294}" srcOrd="0" destOrd="0" presId="urn:microsoft.com/office/officeart/2005/8/layout/list1"/>
    <dgm:cxn modelId="{0926D4D6-B234-4FE1-8EB2-C732798BC711}" type="presOf" srcId="{8916AF1A-F00D-4E6D-BD8A-19A00FBCD979}" destId="{1D25AA2E-F7B6-477D-B659-275EDF59AEB5}" srcOrd="0" destOrd="2" presId="urn:microsoft.com/office/officeart/2005/8/layout/list1"/>
    <dgm:cxn modelId="{38934378-63E2-4AE5-A18D-523C030CA0D6}" type="presParOf" srcId="{80313286-2F85-43E4-908F-FAC9FE76EF7E}" destId="{ABE8240F-78FD-4EC1-BD00-DF17E5AE65F9}" srcOrd="0" destOrd="0" presId="urn:microsoft.com/office/officeart/2005/8/layout/list1"/>
    <dgm:cxn modelId="{C1FCBE57-34A9-43F5-A734-B1AEC48FEC0B}" type="presParOf" srcId="{ABE8240F-78FD-4EC1-BD00-DF17E5AE65F9}" destId="{6B78CBB2-EAEC-4C0C-B776-A7484EE7E70C}" srcOrd="0" destOrd="0" presId="urn:microsoft.com/office/officeart/2005/8/layout/list1"/>
    <dgm:cxn modelId="{6C0759F2-5AEA-4065-B562-97CEFD42CC40}" type="presParOf" srcId="{ABE8240F-78FD-4EC1-BD00-DF17E5AE65F9}" destId="{307DEE15-E589-4228-A3A8-AD51428935FD}" srcOrd="1" destOrd="0" presId="urn:microsoft.com/office/officeart/2005/8/layout/list1"/>
    <dgm:cxn modelId="{1F3D0943-3D3E-4581-9C51-F2D24B4C1506}" type="presParOf" srcId="{80313286-2F85-43E4-908F-FAC9FE76EF7E}" destId="{DA2C39E3-6BAA-490C-83F8-1394D04A5A6B}" srcOrd="1" destOrd="0" presId="urn:microsoft.com/office/officeart/2005/8/layout/list1"/>
    <dgm:cxn modelId="{B572C34C-50B5-4F94-AA4F-FD5615CDE966}" type="presParOf" srcId="{80313286-2F85-43E4-908F-FAC9FE76EF7E}" destId="{3A5CE3B9-80F5-47D0-8226-B9648377C460}" srcOrd="2" destOrd="0" presId="urn:microsoft.com/office/officeart/2005/8/layout/list1"/>
    <dgm:cxn modelId="{7E8BABB4-B718-4ED8-8D51-A80772444BF6}" type="presParOf" srcId="{80313286-2F85-43E4-908F-FAC9FE76EF7E}" destId="{75225D7D-82C8-4D3A-BED6-E4BBA9C9320A}" srcOrd="3" destOrd="0" presId="urn:microsoft.com/office/officeart/2005/8/layout/list1"/>
    <dgm:cxn modelId="{8A35E66D-5E8B-4A60-B2DC-CA18629693AA}" type="presParOf" srcId="{80313286-2F85-43E4-908F-FAC9FE76EF7E}" destId="{F19EC10C-2F5A-497F-9A9C-7E22412F8CD3}" srcOrd="4" destOrd="0" presId="urn:microsoft.com/office/officeart/2005/8/layout/list1"/>
    <dgm:cxn modelId="{7DBD8C49-842C-4A33-937C-9FDD1E07C540}" type="presParOf" srcId="{F19EC10C-2F5A-497F-9A9C-7E22412F8CD3}" destId="{3E015011-2959-4C79-9522-383801241294}" srcOrd="0" destOrd="0" presId="urn:microsoft.com/office/officeart/2005/8/layout/list1"/>
    <dgm:cxn modelId="{1B05EB8D-9D72-4329-B108-9C171187F80B}" type="presParOf" srcId="{F19EC10C-2F5A-497F-9A9C-7E22412F8CD3}" destId="{A65F8C89-BCA7-4675-81F8-D0971486209C}" srcOrd="1" destOrd="0" presId="urn:microsoft.com/office/officeart/2005/8/layout/list1"/>
    <dgm:cxn modelId="{2894A0C1-4DD8-4661-81DB-1F216D74FEB7}" type="presParOf" srcId="{80313286-2F85-43E4-908F-FAC9FE76EF7E}" destId="{0BB79B41-2258-4541-BEDA-E241DC6FDB15}" srcOrd="5" destOrd="0" presId="urn:microsoft.com/office/officeart/2005/8/layout/list1"/>
    <dgm:cxn modelId="{EDEE6C18-53C3-4665-9004-84FDB54D9626}" type="presParOf" srcId="{80313286-2F85-43E4-908F-FAC9FE76EF7E}" destId="{1D25AA2E-F7B6-477D-B659-275EDF59AEB5}"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3A74D696-3ACF-402E-BC5A-6AAB0ABDD33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AEC1CF15-3D86-4E88-A5C6-05088F420BEB}">
      <dgm:prSet phldrT="[Text]" custT="1"/>
      <dgm:spPr/>
      <dgm:t>
        <a:bodyPr/>
        <a:lstStyle/>
        <a:p>
          <a:r>
            <a:rPr lang="en" sz="2300" b="1" dirty="0" smtClean="0"/>
            <a:t>Treatment </a:t>
          </a:r>
          <a:r>
            <a:rPr lang="en" sz="2300" b="1" u="none" dirty="0" smtClean="0"/>
            <a:t>of patients with the first isolated infection</a:t>
          </a:r>
          <a:endParaRPr lang="en-US" sz="2300" b="1" dirty="0"/>
        </a:p>
      </dgm:t>
    </dgm:pt>
    <dgm:pt modelId="{6723C8EF-72B4-43E8-8CA7-A98D3C3BF8E8}" type="parTrans" cxnId="{F7726229-9A82-404D-BDD8-5F1C41565F9D}">
      <dgm:prSet/>
      <dgm:spPr/>
      <dgm:t>
        <a:bodyPr/>
        <a:lstStyle/>
        <a:p>
          <a:endParaRPr lang="en-US"/>
        </a:p>
      </dgm:t>
    </dgm:pt>
    <dgm:pt modelId="{A7AEF7E3-1558-4CA0-9B62-0A0DC6EC1731}" type="sibTrans" cxnId="{F7726229-9A82-404D-BDD8-5F1C41565F9D}">
      <dgm:prSet/>
      <dgm:spPr/>
      <dgm:t>
        <a:bodyPr/>
        <a:lstStyle/>
        <a:p>
          <a:endParaRPr lang="en-US"/>
        </a:p>
      </dgm:t>
    </dgm:pt>
    <dgm:pt modelId="{20CD71BB-2C9B-4E8F-A09F-D1B067B2C5B4}">
      <dgm:prSet phldrT="[Text]" custT="1"/>
      <dgm:spPr/>
      <dgm:t>
        <a:bodyPr/>
        <a:lstStyle/>
        <a:p>
          <a:r>
            <a:rPr lang="en" sz="2200" b="1" u="none" dirty="0" smtClean="0"/>
            <a:t>Treatment of patients with recurrent </a:t>
          </a:r>
          <a:r>
            <a:rPr lang="en" sz="2200" b="1" u="none" smtClean="0"/>
            <a:t>infection </a:t>
          </a:r>
          <a:r>
            <a:rPr lang="en" sz="2200" b="1" u="none" smtClean="0"/>
            <a:t>(</a:t>
          </a:r>
          <a:r>
            <a:rPr lang="en" sz="2200" b="1" smtClean="0"/>
            <a:t>calculosis</a:t>
          </a:r>
          <a:r>
            <a:rPr lang="en" sz="2200" b="1" dirty="0" smtClean="0"/>
            <a:t>, scars, polycystic kidneys, prostatitis )</a:t>
          </a:r>
          <a:endParaRPr lang="en-US" sz="2200" b="1" dirty="0"/>
        </a:p>
      </dgm:t>
    </dgm:pt>
    <dgm:pt modelId="{F145515D-96DB-4848-BAD8-E096462C3A1F}" type="parTrans" cxnId="{D46EB65A-CEA9-4CE8-9D43-C77F5AFA10E7}">
      <dgm:prSet/>
      <dgm:spPr/>
      <dgm:t>
        <a:bodyPr/>
        <a:lstStyle/>
        <a:p>
          <a:endParaRPr lang="en-US"/>
        </a:p>
      </dgm:t>
    </dgm:pt>
    <dgm:pt modelId="{3B98CCE9-5956-4AE3-9F16-4956C7D9BFEA}" type="sibTrans" cxnId="{D46EB65A-CEA9-4CE8-9D43-C77F5AFA10E7}">
      <dgm:prSet/>
      <dgm:spPr/>
      <dgm:t>
        <a:bodyPr/>
        <a:lstStyle/>
        <a:p>
          <a:endParaRPr lang="en-US"/>
        </a:p>
      </dgm:t>
    </dgm:pt>
    <dgm:pt modelId="{C2D72BD6-0FCD-4564-9058-3CA646D26493}">
      <dgm:prSet custT="1"/>
      <dgm:spPr/>
      <dgm:t>
        <a:bodyPr anchor="ctr"/>
        <a:lstStyle/>
        <a:p>
          <a:r>
            <a:rPr lang="en" sz="2100" dirty="0" smtClean="0"/>
            <a:t>Adequate fluid </a:t>
          </a:r>
          <a:endParaRPr lang="en-US" sz="2100" dirty="0"/>
        </a:p>
      </dgm:t>
    </dgm:pt>
    <dgm:pt modelId="{2F6A2055-9173-4141-91C0-0D5F24D090B3}" type="parTrans" cxnId="{7A23AB42-FC12-4BE9-B6A7-4B3164C3E12A}">
      <dgm:prSet/>
      <dgm:spPr/>
      <dgm:t>
        <a:bodyPr/>
        <a:lstStyle/>
        <a:p>
          <a:endParaRPr lang="en-US"/>
        </a:p>
      </dgm:t>
    </dgm:pt>
    <dgm:pt modelId="{D47DD890-12D9-4764-A793-C8B7063E4189}" type="sibTrans" cxnId="{7A23AB42-FC12-4BE9-B6A7-4B3164C3E12A}">
      <dgm:prSet/>
      <dgm:spPr/>
      <dgm:t>
        <a:bodyPr/>
        <a:lstStyle/>
        <a:p>
          <a:endParaRPr lang="en-US"/>
        </a:p>
      </dgm:t>
    </dgm:pt>
    <dgm:pt modelId="{0644E67C-1964-4A88-8470-B35EE2374F47}">
      <dgm:prSet custT="1"/>
      <dgm:spPr/>
      <dgm:t>
        <a:bodyPr anchor="b"/>
        <a:lstStyle/>
        <a:p>
          <a:r>
            <a:rPr lang="en" sz="2100" dirty="0" smtClean="0"/>
            <a:t>Sufficient </a:t>
          </a:r>
          <a:r>
            <a:rPr lang="en" sz="2100" smtClean="0"/>
            <a:t>fluid </a:t>
          </a:r>
          <a:r>
            <a:rPr lang="en" sz="2100" smtClean="0"/>
            <a:t>intake, </a:t>
          </a:r>
          <a:r>
            <a:rPr lang="en" sz="2100" dirty="0" smtClean="0"/>
            <a:t>frequent urination, Bactrim before bed, prophylactic up to a year after the last infection</a:t>
          </a:r>
          <a:endParaRPr lang="en-US" sz="2100" dirty="0"/>
        </a:p>
      </dgm:t>
    </dgm:pt>
    <dgm:pt modelId="{A94B118F-0281-482F-B43D-CF427B99BC6F}" type="parTrans" cxnId="{9F0186E5-0D93-4B76-9624-4D6452D3E948}">
      <dgm:prSet/>
      <dgm:spPr/>
      <dgm:t>
        <a:bodyPr/>
        <a:lstStyle/>
        <a:p>
          <a:endParaRPr lang="en-US"/>
        </a:p>
      </dgm:t>
    </dgm:pt>
    <dgm:pt modelId="{56F4595A-3313-45B2-B3B3-5EF924715956}" type="sibTrans" cxnId="{9F0186E5-0D93-4B76-9624-4D6452D3E948}">
      <dgm:prSet/>
      <dgm:spPr/>
      <dgm:t>
        <a:bodyPr/>
        <a:lstStyle/>
        <a:p>
          <a:endParaRPr lang="en-US"/>
        </a:p>
      </dgm:t>
    </dgm:pt>
    <dgm:pt modelId="{DFE01B78-6F25-453A-BF82-C4960DA822E9}">
      <dgm:prSet custT="1"/>
      <dgm:spPr/>
      <dgm:t>
        <a:bodyPr anchor="ctr"/>
        <a:lstStyle/>
        <a:p>
          <a:r>
            <a:rPr lang="en" sz="2100" i="1" dirty="0" smtClean="0"/>
            <a:t>Single-dose therapy </a:t>
          </a:r>
          <a:r>
            <a:rPr lang="en" sz="2100" dirty="0" smtClean="0"/>
            <a:t>(treatment with one dose of an antimicrobial drug</a:t>
          </a:r>
          <a:endParaRPr lang="en-US" sz="2100" dirty="0" smtClean="0"/>
        </a:p>
      </dgm:t>
    </dgm:pt>
    <dgm:pt modelId="{B5D19D2B-63AA-4825-8012-A9503943AAE5}" type="parTrans" cxnId="{D957D5C6-E94C-45E1-8F81-297C8E23F8D5}">
      <dgm:prSet/>
      <dgm:spPr/>
      <dgm:t>
        <a:bodyPr/>
        <a:lstStyle/>
        <a:p>
          <a:endParaRPr lang="en-US"/>
        </a:p>
      </dgm:t>
    </dgm:pt>
    <dgm:pt modelId="{7FCC957A-DF41-4F36-AF1C-40C10A3E208F}" type="sibTrans" cxnId="{D957D5C6-E94C-45E1-8F81-297C8E23F8D5}">
      <dgm:prSet/>
      <dgm:spPr/>
      <dgm:t>
        <a:bodyPr/>
        <a:lstStyle/>
        <a:p>
          <a:endParaRPr lang="en-US"/>
        </a:p>
      </dgm:t>
    </dgm:pt>
    <dgm:pt modelId="{B5405561-6EB2-408C-BC11-EDCCABCC31C6}">
      <dgm:prSet custT="1"/>
      <dgm:spPr/>
      <dgm:t>
        <a:bodyPr anchor="b"/>
        <a:lstStyle/>
        <a:p>
          <a:r>
            <a:rPr lang="en" sz="2100" dirty="0" smtClean="0"/>
            <a:t>Postcoital treatment, with spermicidal agents or a single dose of AB after sexual intercourse</a:t>
          </a:r>
          <a:endParaRPr lang="en-US" sz="2100" dirty="0"/>
        </a:p>
      </dgm:t>
    </dgm:pt>
    <dgm:pt modelId="{3C4A6E44-903F-458F-B6F6-8A43989E88A8}" type="parTrans" cxnId="{8D7DC82D-0AA9-4FF8-A8DA-09D19C4822BA}">
      <dgm:prSet/>
      <dgm:spPr/>
      <dgm:t>
        <a:bodyPr/>
        <a:lstStyle/>
        <a:p>
          <a:endParaRPr lang="en-US"/>
        </a:p>
      </dgm:t>
    </dgm:pt>
    <dgm:pt modelId="{DEE475DD-330B-4306-8C2B-60D4D8C9D8C2}" type="sibTrans" cxnId="{8D7DC82D-0AA9-4FF8-A8DA-09D19C4822BA}">
      <dgm:prSet/>
      <dgm:spPr/>
      <dgm:t>
        <a:bodyPr/>
        <a:lstStyle/>
        <a:p>
          <a:endParaRPr lang="en-US"/>
        </a:p>
      </dgm:t>
    </dgm:pt>
    <dgm:pt modelId="{80313286-2F85-43E4-908F-FAC9FE76EF7E}" type="pres">
      <dgm:prSet presAssocID="{3A74D696-3ACF-402E-BC5A-6AAB0ABDD337}" presName="linear" presStyleCnt="0">
        <dgm:presLayoutVars>
          <dgm:dir/>
          <dgm:animLvl val="lvl"/>
          <dgm:resizeHandles val="exact"/>
        </dgm:presLayoutVars>
      </dgm:prSet>
      <dgm:spPr/>
      <dgm:t>
        <a:bodyPr/>
        <a:lstStyle/>
        <a:p>
          <a:endParaRPr lang="en-US"/>
        </a:p>
      </dgm:t>
    </dgm:pt>
    <dgm:pt modelId="{ABE8240F-78FD-4EC1-BD00-DF17E5AE65F9}" type="pres">
      <dgm:prSet presAssocID="{AEC1CF15-3D86-4E88-A5C6-05088F420BEB}" presName="parentLin" presStyleCnt="0"/>
      <dgm:spPr/>
    </dgm:pt>
    <dgm:pt modelId="{6B78CBB2-EAEC-4C0C-B776-A7484EE7E70C}" type="pres">
      <dgm:prSet presAssocID="{AEC1CF15-3D86-4E88-A5C6-05088F420BEB}" presName="parentLeftMargin" presStyleLbl="node1" presStyleIdx="0" presStyleCnt="2"/>
      <dgm:spPr/>
      <dgm:t>
        <a:bodyPr/>
        <a:lstStyle/>
        <a:p>
          <a:endParaRPr lang="en-US"/>
        </a:p>
      </dgm:t>
    </dgm:pt>
    <dgm:pt modelId="{307DEE15-E589-4228-A3A8-AD51428935FD}" type="pres">
      <dgm:prSet presAssocID="{AEC1CF15-3D86-4E88-A5C6-05088F420BEB}" presName="parentText" presStyleLbl="node1" presStyleIdx="0" presStyleCnt="2" custScaleX="124912" custScaleY="32996" custLinFactNeighborY="-57365">
        <dgm:presLayoutVars>
          <dgm:chMax val="0"/>
          <dgm:bulletEnabled val="1"/>
        </dgm:presLayoutVars>
      </dgm:prSet>
      <dgm:spPr/>
      <dgm:t>
        <a:bodyPr/>
        <a:lstStyle/>
        <a:p>
          <a:endParaRPr lang="en-US"/>
        </a:p>
      </dgm:t>
    </dgm:pt>
    <dgm:pt modelId="{DA2C39E3-6BAA-490C-83F8-1394D04A5A6B}" type="pres">
      <dgm:prSet presAssocID="{AEC1CF15-3D86-4E88-A5C6-05088F420BEB}" presName="negativeSpace" presStyleCnt="0"/>
      <dgm:spPr/>
    </dgm:pt>
    <dgm:pt modelId="{3A5CE3B9-80F5-47D0-8226-B9648377C460}" type="pres">
      <dgm:prSet presAssocID="{AEC1CF15-3D86-4E88-A5C6-05088F420BEB}" presName="childText" presStyleLbl="conFgAcc1" presStyleIdx="0" presStyleCnt="2" custScaleY="54017" custLinFactY="-1634" custLinFactNeighborY="-100000">
        <dgm:presLayoutVars>
          <dgm:bulletEnabled val="1"/>
        </dgm:presLayoutVars>
      </dgm:prSet>
      <dgm:spPr/>
      <dgm:t>
        <a:bodyPr/>
        <a:lstStyle/>
        <a:p>
          <a:endParaRPr lang="en-US"/>
        </a:p>
      </dgm:t>
    </dgm:pt>
    <dgm:pt modelId="{75225D7D-82C8-4D3A-BED6-E4BBA9C9320A}" type="pres">
      <dgm:prSet presAssocID="{A7AEF7E3-1558-4CA0-9B62-0A0DC6EC1731}" presName="spaceBetweenRectangles" presStyleCnt="0"/>
      <dgm:spPr/>
    </dgm:pt>
    <dgm:pt modelId="{F19EC10C-2F5A-497F-9A9C-7E22412F8CD3}" type="pres">
      <dgm:prSet presAssocID="{20CD71BB-2C9B-4E8F-A09F-D1B067B2C5B4}" presName="parentLin" presStyleCnt="0"/>
      <dgm:spPr/>
    </dgm:pt>
    <dgm:pt modelId="{3E015011-2959-4C79-9522-383801241294}" type="pres">
      <dgm:prSet presAssocID="{20CD71BB-2C9B-4E8F-A09F-D1B067B2C5B4}" presName="parentLeftMargin" presStyleLbl="node1" presStyleIdx="0" presStyleCnt="2"/>
      <dgm:spPr/>
      <dgm:t>
        <a:bodyPr/>
        <a:lstStyle/>
        <a:p>
          <a:endParaRPr lang="en-US"/>
        </a:p>
      </dgm:t>
    </dgm:pt>
    <dgm:pt modelId="{A65F8C89-BCA7-4675-81F8-D0971486209C}" type="pres">
      <dgm:prSet presAssocID="{20CD71BB-2C9B-4E8F-A09F-D1B067B2C5B4}" presName="parentText" presStyleLbl="node1" presStyleIdx="1" presStyleCnt="2" custScaleX="127238" custScaleY="53671" custLinFactNeighborX="2275" custLinFactNeighborY="10970">
        <dgm:presLayoutVars>
          <dgm:chMax val="0"/>
          <dgm:bulletEnabled val="1"/>
        </dgm:presLayoutVars>
      </dgm:prSet>
      <dgm:spPr/>
      <dgm:t>
        <a:bodyPr/>
        <a:lstStyle/>
        <a:p>
          <a:endParaRPr lang="en-US"/>
        </a:p>
      </dgm:t>
    </dgm:pt>
    <dgm:pt modelId="{0BB79B41-2258-4541-BEDA-E241DC6FDB15}" type="pres">
      <dgm:prSet presAssocID="{20CD71BB-2C9B-4E8F-A09F-D1B067B2C5B4}" presName="negativeSpace" presStyleCnt="0"/>
      <dgm:spPr/>
    </dgm:pt>
    <dgm:pt modelId="{1D25AA2E-F7B6-477D-B659-275EDF59AEB5}" type="pres">
      <dgm:prSet presAssocID="{20CD71BB-2C9B-4E8F-A09F-D1B067B2C5B4}" presName="childText" presStyleLbl="conFgAcc1" presStyleIdx="1" presStyleCnt="2" custScaleY="82800" custLinFactNeighborY="82000">
        <dgm:presLayoutVars>
          <dgm:bulletEnabled val="1"/>
        </dgm:presLayoutVars>
      </dgm:prSet>
      <dgm:spPr/>
      <dgm:t>
        <a:bodyPr/>
        <a:lstStyle/>
        <a:p>
          <a:endParaRPr lang="en-US"/>
        </a:p>
      </dgm:t>
    </dgm:pt>
  </dgm:ptLst>
  <dgm:cxnLst>
    <dgm:cxn modelId="{4DE74A38-D715-43B3-BCA7-DA61710D3610}" type="presOf" srcId="{3A74D696-3ACF-402E-BC5A-6AAB0ABDD337}" destId="{80313286-2F85-43E4-908F-FAC9FE76EF7E}" srcOrd="0" destOrd="0" presId="urn:microsoft.com/office/officeart/2005/8/layout/list1"/>
    <dgm:cxn modelId="{F7726229-9A82-404D-BDD8-5F1C41565F9D}" srcId="{3A74D696-3ACF-402E-BC5A-6AAB0ABDD337}" destId="{AEC1CF15-3D86-4E88-A5C6-05088F420BEB}" srcOrd="0" destOrd="0" parTransId="{6723C8EF-72B4-43E8-8CA7-A98D3C3BF8E8}" sibTransId="{A7AEF7E3-1558-4CA0-9B62-0A0DC6EC1731}"/>
    <dgm:cxn modelId="{8D7DC82D-0AA9-4FF8-A8DA-09D19C4822BA}" srcId="{20CD71BB-2C9B-4E8F-A09F-D1B067B2C5B4}" destId="{B5405561-6EB2-408C-BC11-EDCCABCC31C6}" srcOrd="1" destOrd="0" parTransId="{3C4A6E44-903F-458F-B6F6-8A43989E88A8}" sibTransId="{DEE475DD-330B-4306-8C2B-60D4D8C9D8C2}"/>
    <dgm:cxn modelId="{7A23AB42-FC12-4BE9-B6A7-4B3164C3E12A}" srcId="{AEC1CF15-3D86-4E88-A5C6-05088F420BEB}" destId="{C2D72BD6-0FCD-4564-9058-3CA646D26493}" srcOrd="0" destOrd="0" parTransId="{2F6A2055-9173-4141-91C0-0D5F24D090B3}" sibTransId="{D47DD890-12D9-4764-A793-C8B7063E4189}"/>
    <dgm:cxn modelId="{BCC50A3B-15E4-4012-9B5A-C40130BA09DC}" type="presOf" srcId="{DFE01B78-6F25-453A-BF82-C4960DA822E9}" destId="{3A5CE3B9-80F5-47D0-8226-B9648377C460}" srcOrd="0" destOrd="1" presId="urn:microsoft.com/office/officeart/2005/8/layout/list1"/>
    <dgm:cxn modelId="{D46EB65A-CEA9-4CE8-9D43-C77F5AFA10E7}" srcId="{3A74D696-3ACF-402E-BC5A-6AAB0ABDD337}" destId="{20CD71BB-2C9B-4E8F-A09F-D1B067B2C5B4}" srcOrd="1" destOrd="0" parTransId="{F145515D-96DB-4848-BAD8-E096462C3A1F}" sibTransId="{3B98CCE9-5956-4AE3-9F16-4956C7D9BFEA}"/>
    <dgm:cxn modelId="{D957D5C6-E94C-45E1-8F81-297C8E23F8D5}" srcId="{AEC1CF15-3D86-4E88-A5C6-05088F420BEB}" destId="{DFE01B78-6F25-453A-BF82-C4960DA822E9}" srcOrd="1" destOrd="0" parTransId="{B5D19D2B-63AA-4825-8012-A9503943AAE5}" sibTransId="{7FCC957A-DF41-4F36-AF1C-40C10A3E208F}"/>
    <dgm:cxn modelId="{DA33400B-B0DE-4BCC-8569-0D74CF39486F}" type="presOf" srcId="{AEC1CF15-3D86-4E88-A5C6-05088F420BEB}" destId="{6B78CBB2-EAEC-4C0C-B776-A7484EE7E70C}" srcOrd="0" destOrd="0" presId="urn:microsoft.com/office/officeart/2005/8/layout/list1"/>
    <dgm:cxn modelId="{36C2255F-AA97-432C-B9BF-1F86C137431C}" type="presOf" srcId="{0644E67C-1964-4A88-8470-B35EE2374F47}" destId="{1D25AA2E-F7B6-477D-B659-275EDF59AEB5}" srcOrd="0" destOrd="0" presId="urn:microsoft.com/office/officeart/2005/8/layout/list1"/>
    <dgm:cxn modelId="{B8CE34D7-758C-4C5B-AB25-F111B853FDD6}" type="presOf" srcId="{B5405561-6EB2-408C-BC11-EDCCABCC31C6}" destId="{1D25AA2E-F7B6-477D-B659-275EDF59AEB5}" srcOrd="0" destOrd="1" presId="urn:microsoft.com/office/officeart/2005/8/layout/list1"/>
    <dgm:cxn modelId="{9F0186E5-0D93-4B76-9624-4D6452D3E948}" srcId="{20CD71BB-2C9B-4E8F-A09F-D1B067B2C5B4}" destId="{0644E67C-1964-4A88-8470-B35EE2374F47}" srcOrd="0" destOrd="0" parTransId="{A94B118F-0281-482F-B43D-CF427B99BC6F}" sibTransId="{56F4595A-3313-45B2-B3B3-5EF924715956}"/>
    <dgm:cxn modelId="{965A7852-ACA3-4AF3-B58B-E9720FD84606}" type="presOf" srcId="{C2D72BD6-0FCD-4564-9058-3CA646D26493}" destId="{3A5CE3B9-80F5-47D0-8226-B9648377C460}" srcOrd="0" destOrd="0" presId="urn:microsoft.com/office/officeart/2005/8/layout/list1"/>
    <dgm:cxn modelId="{9119BBE2-2802-45A5-AB2F-6BF3EF9B68E3}" type="presOf" srcId="{20CD71BB-2C9B-4E8F-A09F-D1B067B2C5B4}" destId="{A65F8C89-BCA7-4675-81F8-D0971486209C}" srcOrd="1" destOrd="0" presId="urn:microsoft.com/office/officeart/2005/8/layout/list1"/>
    <dgm:cxn modelId="{90EA2BAB-6C86-4576-BD83-8A7C1BE1794C}" type="presOf" srcId="{AEC1CF15-3D86-4E88-A5C6-05088F420BEB}" destId="{307DEE15-E589-4228-A3A8-AD51428935FD}" srcOrd="1" destOrd="0" presId="urn:microsoft.com/office/officeart/2005/8/layout/list1"/>
    <dgm:cxn modelId="{C43662AB-E1D5-4695-A177-05DF94B9D679}" type="presOf" srcId="{20CD71BB-2C9B-4E8F-A09F-D1B067B2C5B4}" destId="{3E015011-2959-4C79-9522-383801241294}" srcOrd="0" destOrd="0" presId="urn:microsoft.com/office/officeart/2005/8/layout/list1"/>
    <dgm:cxn modelId="{38934378-63E2-4AE5-A18D-523C030CA0D6}" type="presParOf" srcId="{80313286-2F85-43E4-908F-FAC9FE76EF7E}" destId="{ABE8240F-78FD-4EC1-BD00-DF17E5AE65F9}" srcOrd="0" destOrd="0" presId="urn:microsoft.com/office/officeart/2005/8/layout/list1"/>
    <dgm:cxn modelId="{C1FCBE57-34A9-43F5-A734-B1AEC48FEC0B}" type="presParOf" srcId="{ABE8240F-78FD-4EC1-BD00-DF17E5AE65F9}" destId="{6B78CBB2-EAEC-4C0C-B776-A7484EE7E70C}" srcOrd="0" destOrd="0" presId="urn:microsoft.com/office/officeart/2005/8/layout/list1"/>
    <dgm:cxn modelId="{6C0759F2-5AEA-4065-B562-97CEFD42CC40}" type="presParOf" srcId="{ABE8240F-78FD-4EC1-BD00-DF17E5AE65F9}" destId="{307DEE15-E589-4228-A3A8-AD51428935FD}" srcOrd="1" destOrd="0" presId="urn:microsoft.com/office/officeart/2005/8/layout/list1"/>
    <dgm:cxn modelId="{1F3D0943-3D3E-4581-9C51-F2D24B4C1506}" type="presParOf" srcId="{80313286-2F85-43E4-908F-FAC9FE76EF7E}" destId="{DA2C39E3-6BAA-490C-83F8-1394D04A5A6B}" srcOrd="1" destOrd="0" presId="urn:microsoft.com/office/officeart/2005/8/layout/list1"/>
    <dgm:cxn modelId="{B572C34C-50B5-4F94-AA4F-FD5615CDE966}" type="presParOf" srcId="{80313286-2F85-43E4-908F-FAC9FE76EF7E}" destId="{3A5CE3B9-80F5-47D0-8226-B9648377C460}" srcOrd="2" destOrd="0" presId="urn:microsoft.com/office/officeart/2005/8/layout/list1"/>
    <dgm:cxn modelId="{7E8BABB4-B718-4ED8-8D51-A80772444BF6}" type="presParOf" srcId="{80313286-2F85-43E4-908F-FAC9FE76EF7E}" destId="{75225D7D-82C8-4D3A-BED6-E4BBA9C9320A}" srcOrd="3" destOrd="0" presId="urn:microsoft.com/office/officeart/2005/8/layout/list1"/>
    <dgm:cxn modelId="{8A35E66D-5E8B-4A60-B2DC-CA18629693AA}" type="presParOf" srcId="{80313286-2F85-43E4-908F-FAC9FE76EF7E}" destId="{F19EC10C-2F5A-497F-9A9C-7E22412F8CD3}" srcOrd="4" destOrd="0" presId="urn:microsoft.com/office/officeart/2005/8/layout/list1"/>
    <dgm:cxn modelId="{7DBD8C49-842C-4A33-937C-9FDD1E07C540}" type="presParOf" srcId="{F19EC10C-2F5A-497F-9A9C-7E22412F8CD3}" destId="{3E015011-2959-4C79-9522-383801241294}" srcOrd="0" destOrd="0" presId="urn:microsoft.com/office/officeart/2005/8/layout/list1"/>
    <dgm:cxn modelId="{1B05EB8D-9D72-4329-B108-9C171187F80B}" type="presParOf" srcId="{F19EC10C-2F5A-497F-9A9C-7E22412F8CD3}" destId="{A65F8C89-BCA7-4675-81F8-D0971486209C}" srcOrd="1" destOrd="0" presId="urn:microsoft.com/office/officeart/2005/8/layout/list1"/>
    <dgm:cxn modelId="{2894A0C1-4DD8-4661-81DB-1F216D74FEB7}" type="presParOf" srcId="{80313286-2F85-43E4-908F-FAC9FE76EF7E}" destId="{0BB79B41-2258-4541-BEDA-E241DC6FDB15}" srcOrd="5" destOrd="0" presId="urn:microsoft.com/office/officeart/2005/8/layout/list1"/>
    <dgm:cxn modelId="{EDEE6C18-53C3-4665-9004-84FDB54D9626}" type="presParOf" srcId="{80313286-2F85-43E4-908F-FAC9FE76EF7E}" destId="{1D25AA2E-F7B6-477D-B659-275EDF59AEB5}"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8C1F4E3-5D9B-4701-8D5F-6B1F643B4F53}"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en-US"/>
        </a:p>
      </dgm:t>
    </dgm:pt>
    <dgm:pt modelId="{8F4A800B-AB1D-4000-B8DD-DA74760AA86F}">
      <dgm:prSet phldrT="[Text]" custT="1"/>
      <dgm:spPr/>
      <dgm:t>
        <a:bodyPr/>
        <a:lstStyle/>
        <a:p>
          <a:r>
            <a:rPr lang="en" sz="2300" b="1" smtClean="0"/>
            <a:t>First </a:t>
          </a:r>
          <a:r>
            <a:rPr lang="en" sz="2300" b="1" dirty="0" smtClean="0"/>
            <a:t>phase</a:t>
          </a:r>
          <a:endParaRPr lang="en-US" sz="2300" b="1" dirty="0"/>
        </a:p>
      </dgm:t>
    </dgm:pt>
    <dgm:pt modelId="{E4FC3241-3A5A-457D-882F-8C15968123D4}" type="parTrans" cxnId="{D2CD646A-046E-4B2F-ADB0-0D67CF1D98BC}">
      <dgm:prSet/>
      <dgm:spPr/>
      <dgm:t>
        <a:bodyPr/>
        <a:lstStyle/>
        <a:p>
          <a:endParaRPr lang="en-US"/>
        </a:p>
      </dgm:t>
    </dgm:pt>
    <dgm:pt modelId="{9C7079F8-7890-4158-A260-59382CF74ECD}" type="sibTrans" cxnId="{D2CD646A-046E-4B2F-ADB0-0D67CF1D98BC}">
      <dgm:prSet/>
      <dgm:spPr/>
      <dgm:t>
        <a:bodyPr/>
        <a:lstStyle/>
        <a:p>
          <a:endParaRPr lang="en-US"/>
        </a:p>
      </dgm:t>
    </dgm:pt>
    <dgm:pt modelId="{408F6706-8717-494C-9C9D-1665D52C37F5}">
      <dgm:prSet phldrT="[Text]" custT="1"/>
      <dgm:spPr/>
      <dgm:t>
        <a:bodyPr/>
        <a:lstStyle/>
        <a:p>
          <a:r>
            <a:rPr lang="en" sz="2600" b="1" dirty="0" smtClean="0">
              <a:solidFill>
                <a:schemeClr val="tx1"/>
              </a:solidFill>
            </a:rPr>
            <a:t>Damaged tubular epithelial cells </a:t>
          </a:r>
          <a:r>
            <a:rPr lang="en" sz="2600" dirty="0" smtClean="0">
              <a:solidFill>
                <a:schemeClr val="tx1"/>
              </a:solidFill>
            </a:rPr>
            <a:t>or stimulated dendritic cells reveal </a:t>
          </a:r>
          <a:r>
            <a:rPr lang="en" sz="2600" b="1" dirty="0" smtClean="0">
              <a:solidFill>
                <a:schemeClr val="tx1"/>
              </a:solidFill>
            </a:rPr>
            <a:t>antigen-presenting major histocompatibility complex class 2</a:t>
          </a:r>
          <a:endParaRPr lang="en-US" sz="2600" dirty="0"/>
        </a:p>
      </dgm:t>
    </dgm:pt>
    <dgm:pt modelId="{0A046547-E8C5-4FD6-BFC6-DD39D9C1050C}" type="parTrans" cxnId="{E7A04706-5AA7-40BC-AF5F-6E5A077C5B11}">
      <dgm:prSet/>
      <dgm:spPr/>
      <dgm:t>
        <a:bodyPr/>
        <a:lstStyle/>
        <a:p>
          <a:endParaRPr lang="en-US"/>
        </a:p>
      </dgm:t>
    </dgm:pt>
    <dgm:pt modelId="{C58CA6F1-D36B-4B01-A9E7-16C8DABCAFED}" type="sibTrans" cxnId="{E7A04706-5AA7-40BC-AF5F-6E5A077C5B11}">
      <dgm:prSet/>
      <dgm:spPr/>
      <dgm:t>
        <a:bodyPr/>
        <a:lstStyle/>
        <a:p>
          <a:endParaRPr lang="en-US"/>
        </a:p>
      </dgm:t>
    </dgm:pt>
    <dgm:pt modelId="{393258F0-7D3D-4B19-95B3-D6CD48840C6B}">
      <dgm:prSet phldrT="[Text]" custT="1"/>
      <dgm:spPr/>
      <dgm:t>
        <a:bodyPr/>
        <a:lstStyle/>
        <a:p>
          <a:r>
            <a:rPr lang="en" sz="2300" b="1" dirty="0" smtClean="0"/>
            <a:t>Second phase</a:t>
          </a:r>
          <a:endParaRPr lang="en-US" sz="2300" b="1" dirty="0"/>
        </a:p>
      </dgm:t>
    </dgm:pt>
    <dgm:pt modelId="{2A980224-F4D8-4539-B519-78A39AF037BE}" type="parTrans" cxnId="{FA43B088-7A80-4E83-81E9-44ACE6A3CB3E}">
      <dgm:prSet/>
      <dgm:spPr/>
      <dgm:t>
        <a:bodyPr/>
        <a:lstStyle/>
        <a:p>
          <a:endParaRPr lang="en-US"/>
        </a:p>
      </dgm:t>
    </dgm:pt>
    <dgm:pt modelId="{6A1E2FBC-5397-41A2-BBB3-DFDB8B58AD8D}" type="sibTrans" cxnId="{FA43B088-7A80-4E83-81E9-44ACE6A3CB3E}">
      <dgm:prSet/>
      <dgm:spPr/>
      <dgm:t>
        <a:bodyPr/>
        <a:lstStyle/>
        <a:p>
          <a:endParaRPr lang="en-US"/>
        </a:p>
      </dgm:t>
    </dgm:pt>
    <dgm:pt modelId="{07DCC869-23E5-4D6F-AE84-3E70EEE40EAB}">
      <dgm:prSet phldrT="[Text]"/>
      <dgm:spPr/>
      <dgm:t>
        <a:bodyPr/>
        <a:lstStyle/>
        <a:p>
          <a:r>
            <a:rPr lang="en" dirty="0" smtClean="0"/>
            <a:t>This </a:t>
          </a:r>
          <a:r>
            <a:rPr lang="en" dirty="0" smtClean="0">
              <a:solidFill>
                <a:schemeClr val="tx1"/>
              </a:solidFill>
            </a:rPr>
            <a:t>phase determines the course of kidney disease where </a:t>
          </a:r>
          <a:r>
            <a:rPr lang="en" b="1" dirty="0" smtClean="0">
              <a:solidFill>
                <a:schemeClr val="tx1"/>
              </a:solidFill>
            </a:rPr>
            <a:t>inflammatory cells and </a:t>
          </a:r>
          <a:r>
            <a:rPr lang="en" dirty="0" smtClean="0">
              <a:solidFill>
                <a:schemeClr val="tx1"/>
              </a:solidFill>
            </a:rPr>
            <a:t>antigen-triggered T lymphocytes </a:t>
          </a:r>
          <a:r>
            <a:rPr lang="en" b="1" dirty="0" smtClean="0">
              <a:solidFill>
                <a:schemeClr val="tx1"/>
              </a:solidFill>
            </a:rPr>
            <a:t>play a central role</a:t>
          </a:r>
          <a:endParaRPr lang="en-US" dirty="0"/>
        </a:p>
      </dgm:t>
    </dgm:pt>
    <dgm:pt modelId="{2E6C3654-7081-43B9-B0B9-5DD6EB39F94B}" type="parTrans" cxnId="{5BE00E4D-03AB-4DD4-BB1E-772DD10843E6}">
      <dgm:prSet/>
      <dgm:spPr/>
      <dgm:t>
        <a:bodyPr/>
        <a:lstStyle/>
        <a:p>
          <a:endParaRPr lang="en-US"/>
        </a:p>
      </dgm:t>
    </dgm:pt>
    <dgm:pt modelId="{84B2C889-759A-456F-808E-3226A7FBE0AA}" type="sibTrans" cxnId="{5BE00E4D-03AB-4DD4-BB1E-772DD10843E6}">
      <dgm:prSet/>
      <dgm:spPr/>
      <dgm:t>
        <a:bodyPr/>
        <a:lstStyle/>
        <a:p>
          <a:endParaRPr lang="en-US"/>
        </a:p>
      </dgm:t>
    </dgm:pt>
    <dgm:pt modelId="{18CBC1D7-640A-44D7-90EE-6B7880DDFA85}">
      <dgm:prSet phldrT="[Text]" custT="1"/>
      <dgm:spPr/>
      <dgm:t>
        <a:bodyPr/>
        <a:lstStyle/>
        <a:p>
          <a:r>
            <a:rPr lang="en" sz="2300" b="1" dirty="0" smtClean="0">
              <a:solidFill>
                <a:schemeClr val="bg1"/>
              </a:solidFill>
            </a:rPr>
            <a:t>Final (effector or mediator) phase</a:t>
          </a:r>
          <a:endParaRPr lang="en-US" sz="2300" b="1" dirty="0">
            <a:solidFill>
              <a:schemeClr val="bg1"/>
            </a:solidFill>
          </a:endParaRPr>
        </a:p>
      </dgm:t>
    </dgm:pt>
    <dgm:pt modelId="{911207D0-45F2-4680-AD9F-61DC029B7A33}" type="parTrans" cxnId="{C8C6171D-6730-4C25-8A1E-9497DBFBB18B}">
      <dgm:prSet/>
      <dgm:spPr/>
      <dgm:t>
        <a:bodyPr/>
        <a:lstStyle/>
        <a:p>
          <a:endParaRPr lang="en-US"/>
        </a:p>
      </dgm:t>
    </dgm:pt>
    <dgm:pt modelId="{2126F40B-A8F9-4EF2-9675-DD0ADEDD2A13}" type="sibTrans" cxnId="{C8C6171D-6730-4C25-8A1E-9497DBFBB18B}">
      <dgm:prSet/>
      <dgm:spPr/>
      <dgm:t>
        <a:bodyPr/>
        <a:lstStyle/>
        <a:p>
          <a:endParaRPr lang="en-US"/>
        </a:p>
      </dgm:t>
    </dgm:pt>
    <dgm:pt modelId="{660D0285-43E4-41FB-AD98-061B18569C5D}">
      <dgm:prSet phldrT="[Text]"/>
      <dgm:spPr/>
      <dgm:t>
        <a:bodyPr/>
        <a:lstStyle/>
        <a:p>
          <a:r>
            <a:rPr lang="en" dirty="0" smtClean="0"/>
            <a:t>In this </a:t>
          </a:r>
          <a:r>
            <a:rPr lang="en" dirty="0" smtClean="0">
              <a:solidFill>
                <a:schemeClr val="tx1"/>
              </a:solidFill>
            </a:rPr>
            <a:t>phase, infiltrating and </a:t>
          </a:r>
          <a:r>
            <a:rPr lang="en" b="1" dirty="0" smtClean="0">
              <a:solidFill>
                <a:schemeClr val="tx1"/>
              </a:solidFill>
            </a:rPr>
            <a:t>damaged epithelial cells release humoral factors that initiate the course of scarring</a:t>
          </a:r>
          <a:endParaRPr lang="en-US" dirty="0"/>
        </a:p>
      </dgm:t>
    </dgm:pt>
    <dgm:pt modelId="{E1F423FC-C05A-421C-9DEF-040B0C71A06C}" type="parTrans" cxnId="{846CD5A3-AF68-465F-8426-4E82D7B82EB9}">
      <dgm:prSet/>
      <dgm:spPr/>
      <dgm:t>
        <a:bodyPr/>
        <a:lstStyle/>
        <a:p>
          <a:endParaRPr lang="en-US"/>
        </a:p>
      </dgm:t>
    </dgm:pt>
    <dgm:pt modelId="{DF3BEB3B-A1F1-464F-BBE4-E9D88733A881}" type="sibTrans" cxnId="{846CD5A3-AF68-465F-8426-4E82D7B82EB9}">
      <dgm:prSet/>
      <dgm:spPr/>
      <dgm:t>
        <a:bodyPr/>
        <a:lstStyle/>
        <a:p>
          <a:endParaRPr lang="en-US"/>
        </a:p>
      </dgm:t>
    </dgm:pt>
    <dgm:pt modelId="{EBB81355-33B0-49E1-BD71-8C733D3D715A}" type="pres">
      <dgm:prSet presAssocID="{58C1F4E3-5D9B-4701-8D5F-6B1F643B4F53}" presName="Name0" presStyleCnt="0">
        <dgm:presLayoutVars>
          <dgm:chMax val="5"/>
          <dgm:chPref val="5"/>
          <dgm:dir/>
          <dgm:animLvl val="lvl"/>
        </dgm:presLayoutVars>
      </dgm:prSet>
      <dgm:spPr/>
      <dgm:t>
        <a:bodyPr/>
        <a:lstStyle/>
        <a:p>
          <a:endParaRPr lang="en-US"/>
        </a:p>
      </dgm:t>
    </dgm:pt>
    <dgm:pt modelId="{F95B1B37-418E-4792-8F39-DD00FCEBB792}" type="pres">
      <dgm:prSet presAssocID="{8F4A800B-AB1D-4000-B8DD-DA74760AA86F}" presName="parentText1" presStyleLbl="node1" presStyleIdx="0" presStyleCnt="3">
        <dgm:presLayoutVars>
          <dgm:chMax/>
          <dgm:chPref val="3"/>
          <dgm:bulletEnabled val="1"/>
        </dgm:presLayoutVars>
      </dgm:prSet>
      <dgm:spPr/>
      <dgm:t>
        <a:bodyPr/>
        <a:lstStyle/>
        <a:p>
          <a:endParaRPr lang="en-US"/>
        </a:p>
      </dgm:t>
    </dgm:pt>
    <dgm:pt modelId="{5B101827-FFB2-41F5-900C-CA605F8A6F6B}" type="pres">
      <dgm:prSet presAssocID="{8F4A800B-AB1D-4000-B8DD-DA74760AA86F}" presName="childText1" presStyleLbl="solidAlignAcc1" presStyleIdx="0" presStyleCnt="3" custScaleY="112547" custLinFactNeighborY="13263">
        <dgm:presLayoutVars>
          <dgm:chMax val="0"/>
          <dgm:chPref val="0"/>
          <dgm:bulletEnabled val="1"/>
        </dgm:presLayoutVars>
      </dgm:prSet>
      <dgm:spPr/>
      <dgm:t>
        <a:bodyPr/>
        <a:lstStyle/>
        <a:p>
          <a:endParaRPr lang="en-US"/>
        </a:p>
      </dgm:t>
    </dgm:pt>
    <dgm:pt modelId="{41FE26B1-4645-4A8B-8129-940C3F74F88F}" type="pres">
      <dgm:prSet presAssocID="{393258F0-7D3D-4B19-95B3-D6CD48840C6B}" presName="parentText2" presStyleLbl="node1" presStyleIdx="1" presStyleCnt="3" custScaleX="97249">
        <dgm:presLayoutVars>
          <dgm:chMax/>
          <dgm:chPref val="3"/>
          <dgm:bulletEnabled val="1"/>
        </dgm:presLayoutVars>
      </dgm:prSet>
      <dgm:spPr/>
      <dgm:t>
        <a:bodyPr/>
        <a:lstStyle/>
        <a:p>
          <a:endParaRPr lang="en-US"/>
        </a:p>
      </dgm:t>
    </dgm:pt>
    <dgm:pt modelId="{F9C41803-CEBD-4B8D-B409-CE6D8D3394BF}" type="pres">
      <dgm:prSet presAssocID="{393258F0-7D3D-4B19-95B3-D6CD48840C6B}" presName="childText2" presStyleLbl="solidAlignAcc1" presStyleIdx="1" presStyleCnt="3" custLinFactNeighborY="27328">
        <dgm:presLayoutVars>
          <dgm:chMax val="0"/>
          <dgm:chPref val="0"/>
          <dgm:bulletEnabled val="1"/>
        </dgm:presLayoutVars>
      </dgm:prSet>
      <dgm:spPr/>
      <dgm:t>
        <a:bodyPr/>
        <a:lstStyle/>
        <a:p>
          <a:endParaRPr lang="en-US"/>
        </a:p>
      </dgm:t>
    </dgm:pt>
    <dgm:pt modelId="{BF19EC6B-4DEE-4DCB-99F4-5B81EBB7CD37}" type="pres">
      <dgm:prSet presAssocID="{18CBC1D7-640A-44D7-90EE-6B7880DDFA85}" presName="parentText3" presStyleLbl="node1" presStyleIdx="2" presStyleCnt="3">
        <dgm:presLayoutVars>
          <dgm:chMax/>
          <dgm:chPref val="3"/>
          <dgm:bulletEnabled val="1"/>
        </dgm:presLayoutVars>
      </dgm:prSet>
      <dgm:spPr/>
      <dgm:t>
        <a:bodyPr/>
        <a:lstStyle/>
        <a:p>
          <a:endParaRPr lang="en-US"/>
        </a:p>
      </dgm:t>
    </dgm:pt>
    <dgm:pt modelId="{6338B86D-53C0-4301-A768-0C3643A1E732}" type="pres">
      <dgm:prSet presAssocID="{18CBC1D7-640A-44D7-90EE-6B7880DDFA85}" presName="childText3" presStyleLbl="solidAlignAcc1" presStyleIdx="2" presStyleCnt="3" custLinFactNeighborY="27576">
        <dgm:presLayoutVars>
          <dgm:chMax val="0"/>
          <dgm:chPref val="0"/>
          <dgm:bulletEnabled val="1"/>
        </dgm:presLayoutVars>
      </dgm:prSet>
      <dgm:spPr/>
      <dgm:t>
        <a:bodyPr/>
        <a:lstStyle/>
        <a:p>
          <a:endParaRPr lang="en-US"/>
        </a:p>
      </dgm:t>
    </dgm:pt>
  </dgm:ptLst>
  <dgm:cxnLst>
    <dgm:cxn modelId="{5BE00E4D-03AB-4DD4-BB1E-772DD10843E6}" srcId="{393258F0-7D3D-4B19-95B3-D6CD48840C6B}" destId="{07DCC869-23E5-4D6F-AE84-3E70EEE40EAB}" srcOrd="0" destOrd="0" parTransId="{2E6C3654-7081-43B9-B0B9-5DD6EB39F94B}" sibTransId="{84B2C889-759A-456F-808E-3226A7FBE0AA}"/>
    <dgm:cxn modelId="{93722094-59D9-4A7B-9D2E-51EC30FA97AB}" type="presOf" srcId="{408F6706-8717-494C-9C9D-1665D52C37F5}" destId="{5B101827-FFB2-41F5-900C-CA605F8A6F6B}" srcOrd="0" destOrd="0" presId="urn:microsoft.com/office/officeart/2009/3/layout/IncreasingArrowsProcess"/>
    <dgm:cxn modelId="{846CD5A3-AF68-465F-8426-4E82D7B82EB9}" srcId="{18CBC1D7-640A-44D7-90EE-6B7880DDFA85}" destId="{660D0285-43E4-41FB-AD98-061B18569C5D}" srcOrd="0" destOrd="0" parTransId="{E1F423FC-C05A-421C-9DEF-040B0C71A06C}" sibTransId="{DF3BEB3B-A1F1-464F-BBE4-E9D88733A881}"/>
    <dgm:cxn modelId="{F99A5714-93A2-489A-B24A-E1195953A264}" type="presOf" srcId="{393258F0-7D3D-4B19-95B3-D6CD48840C6B}" destId="{41FE26B1-4645-4A8B-8129-940C3F74F88F}" srcOrd="0" destOrd="0" presId="urn:microsoft.com/office/officeart/2009/3/layout/IncreasingArrowsProcess"/>
    <dgm:cxn modelId="{43EAB545-65CF-4E5A-8FF0-B473EA4785D2}" type="presOf" srcId="{18CBC1D7-640A-44D7-90EE-6B7880DDFA85}" destId="{BF19EC6B-4DEE-4DCB-99F4-5B81EBB7CD37}" srcOrd="0" destOrd="0" presId="urn:microsoft.com/office/officeart/2009/3/layout/IncreasingArrowsProcess"/>
    <dgm:cxn modelId="{01283D22-173A-4688-AFC7-456F0D24B978}" type="presOf" srcId="{58C1F4E3-5D9B-4701-8D5F-6B1F643B4F53}" destId="{EBB81355-33B0-49E1-BD71-8C733D3D715A}" srcOrd="0" destOrd="0" presId="urn:microsoft.com/office/officeart/2009/3/layout/IncreasingArrowsProcess"/>
    <dgm:cxn modelId="{F8704BCA-D674-4A3F-95C1-F3365EF911BA}" type="presOf" srcId="{8F4A800B-AB1D-4000-B8DD-DA74760AA86F}" destId="{F95B1B37-418E-4792-8F39-DD00FCEBB792}" srcOrd="0" destOrd="0" presId="urn:microsoft.com/office/officeart/2009/3/layout/IncreasingArrowsProcess"/>
    <dgm:cxn modelId="{CAFF5BF3-31D0-4884-86A9-F0785FB09882}" type="presOf" srcId="{07DCC869-23E5-4D6F-AE84-3E70EEE40EAB}" destId="{F9C41803-CEBD-4B8D-B409-CE6D8D3394BF}" srcOrd="0" destOrd="0" presId="urn:microsoft.com/office/officeart/2009/3/layout/IncreasingArrowsProcess"/>
    <dgm:cxn modelId="{FA43B088-7A80-4E83-81E9-44ACE6A3CB3E}" srcId="{58C1F4E3-5D9B-4701-8D5F-6B1F643B4F53}" destId="{393258F0-7D3D-4B19-95B3-D6CD48840C6B}" srcOrd="1" destOrd="0" parTransId="{2A980224-F4D8-4539-B519-78A39AF037BE}" sibTransId="{6A1E2FBC-5397-41A2-BBB3-DFDB8B58AD8D}"/>
    <dgm:cxn modelId="{E7A04706-5AA7-40BC-AF5F-6E5A077C5B11}" srcId="{8F4A800B-AB1D-4000-B8DD-DA74760AA86F}" destId="{408F6706-8717-494C-9C9D-1665D52C37F5}" srcOrd="0" destOrd="0" parTransId="{0A046547-E8C5-4FD6-BFC6-DD39D9C1050C}" sibTransId="{C58CA6F1-D36B-4B01-A9E7-16C8DABCAFED}"/>
    <dgm:cxn modelId="{D2CD646A-046E-4B2F-ADB0-0D67CF1D98BC}" srcId="{58C1F4E3-5D9B-4701-8D5F-6B1F643B4F53}" destId="{8F4A800B-AB1D-4000-B8DD-DA74760AA86F}" srcOrd="0" destOrd="0" parTransId="{E4FC3241-3A5A-457D-882F-8C15968123D4}" sibTransId="{9C7079F8-7890-4158-A260-59382CF74ECD}"/>
    <dgm:cxn modelId="{C8C6171D-6730-4C25-8A1E-9497DBFBB18B}" srcId="{58C1F4E3-5D9B-4701-8D5F-6B1F643B4F53}" destId="{18CBC1D7-640A-44D7-90EE-6B7880DDFA85}" srcOrd="2" destOrd="0" parTransId="{911207D0-45F2-4680-AD9F-61DC029B7A33}" sibTransId="{2126F40B-A8F9-4EF2-9675-DD0ADEDD2A13}"/>
    <dgm:cxn modelId="{FF0FE0BF-690D-4BD1-97F5-7B37C44561BC}" type="presOf" srcId="{660D0285-43E4-41FB-AD98-061B18569C5D}" destId="{6338B86D-53C0-4301-A768-0C3643A1E732}" srcOrd="0" destOrd="0" presId="urn:microsoft.com/office/officeart/2009/3/layout/IncreasingArrowsProcess"/>
    <dgm:cxn modelId="{30A78E7F-23D5-4B46-8EC0-AD6236278716}" type="presParOf" srcId="{EBB81355-33B0-49E1-BD71-8C733D3D715A}" destId="{F95B1B37-418E-4792-8F39-DD00FCEBB792}" srcOrd="0" destOrd="0" presId="urn:microsoft.com/office/officeart/2009/3/layout/IncreasingArrowsProcess"/>
    <dgm:cxn modelId="{BF95F695-FE4C-47D8-A18B-7434C027A0DC}" type="presParOf" srcId="{EBB81355-33B0-49E1-BD71-8C733D3D715A}" destId="{5B101827-FFB2-41F5-900C-CA605F8A6F6B}" srcOrd="1" destOrd="0" presId="urn:microsoft.com/office/officeart/2009/3/layout/IncreasingArrowsProcess"/>
    <dgm:cxn modelId="{9E4F1E9D-B4EC-4B3C-AF4D-A5881B403DC6}" type="presParOf" srcId="{EBB81355-33B0-49E1-BD71-8C733D3D715A}" destId="{41FE26B1-4645-4A8B-8129-940C3F74F88F}" srcOrd="2" destOrd="0" presId="urn:microsoft.com/office/officeart/2009/3/layout/IncreasingArrowsProcess"/>
    <dgm:cxn modelId="{C585B745-22D2-47CF-8277-62ADB9AEAC17}" type="presParOf" srcId="{EBB81355-33B0-49E1-BD71-8C733D3D715A}" destId="{F9C41803-CEBD-4B8D-B409-CE6D8D3394BF}" srcOrd="3" destOrd="0" presId="urn:microsoft.com/office/officeart/2009/3/layout/IncreasingArrowsProcess"/>
    <dgm:cxn modelId="{2BE53289-F10B-40D4-B2D2-51BEA31FF0BF}" type="presParOf" srcId="{EBB81355-33B0-49E1-BD71-8C733D3D715A}" destId="{BF19EC6B-4DEE-4DCB-99F4-5B81EBB7CD37}" srcOrd="4" destOrd="0" presId="urn:microsoft.com/office/officeart/2009/3/layout/IncreasingArrowsProcess"/>
    <dgm:cxn modelId="{BF884B69-76B7-4FBB-9E49-32A808852EC3}" type="presParOf" srcId="{EBB81355-33B0-49E1-BD71-8C733D3D715A}" destId="{6338B86D-53C0-4301-A768-0C3643A1E732}"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C58A7AD2-8906-4348-8A30-E9B20B45FD4A}" type="doc">
      <dgm:prSet loTypeId="urn:microsoft.com/office/officeart/2005/8/layout/arrow2" loCatId="process" qsTypeId="urn:microsoft.com/office/officeart/2005/8/quickstyle/simple1" qsCatId="simple" csTypeId="urn:microsoft.com/office/officeart/2005/8/colors/accent1_2" csCatId="accent1" phldr="1"/>
      <dgm:spPr/>
    </dgm:pt>
    <dgm:pt modelId="{33EBE076-10CF-4A0C-95B6-62FC4A55DB29}">
      <dgm:prSet phldrT="[Text]" custT="1"/>
      <dgm:spPr/>
      <dgm:t>
        <a:bodyPr/>
        <a:lstStyle/>
        <a:p>
          <a:r>
            <a:rPr lang="en-US" sz="1800" smtClean="0"/>
            <a:t>The frequency is less than cystitis, it occurs ascendantly, as a consequence of cystitis, it is primarily a bacterial infection</a:t>
          </a:r>
          <a:endParaRPr lang="en-US" sz="1800" dirty="0"/>
        </a:p>
      </dgm:t>
    </dgm:pt>
    <dgm:pt modelId="{EE34AC9E-9738-4828-8D12-DB8718520042}" type="parTrans" cxnId="{FB07D346-EA25-4FAC-A0C0-B9D4FE38AD20}">
      <dgm:prSet/>
      <dgm:spPr/>
      <dgm:t>
        <a:bodyPr/>
        <a:lstStyle/>
        <a:p>
          <a:endParaRPr lang="en-US"/>
        </a:p>
      </dgm:t>
    </dgm:pt>
    <dgm:pt modelId="{6A2C1A5C-53E1-4B7E-924A-250735D61051}" type="sibTrans" cxnId="{FB07D346-EA25-4FAC-A0C0-B9D4FE38AD20}">
      <dgm:prSet/>
      <dgm:spPr/>
      <dgm:t>
        <a:bodyPr/>
        <a:lstStyle/>
        <a:p>
          <a:endParaRPr lang="en-US"/>
        </a:p>
      </dgm:t>
    </dgm:pt>
    <dgm:pt modelId="{56FDF91A-3D16-453E-A514-39A20896F7BB}">
      <dgm:prSet phldrT="[Text]" custT="1"/>
      <dgm:spPr/>
      <dgm:t>
        <a:bodyPr/>
        <a:lstStyle/>
        <a:p>
          <a:r>
            <a:rPr lang="en" altLang="en-US" sz="1800" dirty="0" smtClean="0"/>
            <a:t>It is a secondary consequence of anatomical and functional changes in the excretory urinary tract and obstruction in the flow of urine</a:t>
          </a:r>
          <a:endParaRPr lang="en-US" sz="1800" dirty="0"/>
        </a:p>
      </dgm:t>
    </dgm:pt>
    <dgm:pt modelId="{6BCADB9D-5638-4DA9-AC87-5D3F5D04E9DB}" type="parTrans" cxnId="{EE34A409-A7D6-4E81-8DE6-F39EA7252EC0}">
      <dgm:prSet/>
      <dgm:spPr/>
      <dgm:t>
        <a:bodyPr/>
        <a:lstStyle/>
        <a:p>
          <a:endParaRPr lang="en-US"/>
        </a:p>
      </dgm:t>
    </dgm:pt>
    <dgm:pt modelId="{5849E3FE-8B06-4ED3-86C2-14F4874982FD}" type="sibTrans" cxnId="{EE34A409-A7D6-4E81-8DE6-F39EA7252EC0}">
      <dgm:prSet/>
      <dgm:spPr/>
      <dgm:t>
        <a:bodyPr/>
        <a:lstStyle/>
        <a:p>
          <a:endParaRPr lang="en-US"/>
        </a:p>
      </dgm:t>
    </dgm:pt>
    <dgm:pt modelId="{CE311D3B-47E9-42A1-8F7A-31E534E57FCB}">
      <dgm:prSet phldrT="[Text]"/>
      <dgm:spPr/>
      <dgm:t>
        <a:bodyPr/>
        <a:lstStyle/>
        <a:p>
          <a:r>
            <a:rPr lang="en-US" smtClean="0"/>
            <a:t>Congenital factors (excessive valves on the urethra, disorder in the trabecular structure of the bladder, double ureters and renal pelvis, anomalies of blood vessels) and acquired factors (calculosis, tumors, periureteral stenosis, blood clots)</a:t>
          </a:r>
          <a:endParaRPr lang="en-US" dirty="0"/>
        </a:p>
      </dgm:t>
    </dgm:pt>
    <dgm:pt modelId="{481A9DAF-9FF5-4F6B-9FA3-2A3AD414CF83}" type="parTrans" cxnId="{4C52B870-6A9E-4E80-8E38-619C41CB28D2}">
      <dgm:prSet/>
      <dgm:spPr/>
      <dgm:t>
        <a:bodyPr/>
        <a:lstStyle/>
        <a:p>
          <a:endParaRPr lang="en-US"/>
        </a:p>
      </dgm:t>
    </dgm:pt>
    <dgm:pt modelId="{B659FBC9-D8FE-47EA-93ED-FFF6611D88EE}" type="sibTrans" cxnId="{4C52B870-6A9E-4E80-8E38-619C41CB28D2}">
      <dgm:prSet/>
      <dgm:spPr/>
      <dgm:t>
        <a:bodyPr/>
        <a:lstStyle/>
        <a:p>
          <a:endParaRPr lang="en-US"/>
        </a:p>
      </dgm:t>
    </dgm:pt>
    <dgm:pt modelId="{2D61FC01-B0F0-48B5-8CB6-ABC39E016FF7}" type="pres">
      <dgm:prSet presAssocID="{C58A7AD2-8906-4348-8A30-E9B20B45FD4A}" presName="arrowDiagram" presStyleCnt="0">
        <dgm:presLayoutVars>
          <dgm:chMax val="5"/>
          <dgm:dir/>
          <dgm:resizeHandles val="exact"/>
        </dgm:presLayoutVars>
      </dgm:prSet>
      <dgm:spPr/>
    </dgm:pt>
    <dgm:pt modelId="{CC4BD740-D1BB-4766-AD64-FBE84BA49F37}" type="pres">
      <dgm:prSet presAssocID="{C58A7AD2-8906-4348-8A30-E9B20B45FD4A}" presName="arrow" presStyleLbl="bgShp" presStyleIdx="0" presStyleCnt="1" custScaleX="96721" custScaleY="98361" custLinFactNeighborY="-3524"/>
      <dgm:spPr/>
    </dgm:pt>
    <dgm:pt modelId="{F62B74D8-AC04-4529-9E25-849E52631D3E}" type="pres">
      <dgm:prSet presAssocID="{C58A7AD2-8906-4348-8A30-E9B20B45FD4A}" presName="arrowDiagram3" presStyleCnt="0"/>
      <dgm:spPr/>
    </dgm:pt>
    <dgm:pt modelId="{3EC54C0C-4B17-4A40-828E-DE3563B0E5F7}" type="pres">
      <dgm:prSet presAssocID="{33EBE076-10CF-4A0C-95B6-62FC4A55DB29}" presName="bullet3a" presStyleLbl="node1" presStyleIdx="0" presStyleCnt="3"/>
      <dgm:spPr/>
    </dgm:pt>
    <dgm:pt modelId="{8818D883-68E9-4327-83AE-B7C1B7A82534}" type="pres">
      <dgm:prSet presAssocID="{33EBE076-10CF-4A0C-95B6-62FC4A55DB29}" presName="textBox3a" presStyleLbl="revTx" presStyleIdx="0" presStyleCnt="3" custScaleY="126899" custLinFactNeighborX="5256" custLinFactNeighborY="933">
        <dgm:presLayoutVars>
          <dgm:bulletEnabled val="1"/>
        </dgm:presLayoutVars>
      </dgm:prSet>
      <dgm:spPr/>
      <dgm:t>
        <a:bodyPr/>
        <a:lstStyle/>
        <a:p>
          <a:endParaRPr lang="en-US"/>
        </a:p>
      </dgm:t>
    </dgm:pt>
    <dgm:pt modelId="{0E5BE225-9EA7-4029-B157-093AB472049D}" type="pres">
      <dgm:prSet presAssocID="{56FDF91A-3D16-453E-A514-39A20896F7BB}" presName="bullet3b" presStyleLbl="node1" presStyleIdx="1" presStyleCnt="3"/>
      <dgm:spPr/>
    </dgm:pt>
    <dgm:pt modelId="{82F0D9A2-1617-4B21-A7CC-81989F22D0C7}" type="pres">
      <dgm:prSet presAssocID="{56FDF91A-3D16-453E-A514-39A20896F7BB}" presName="textBox3b" presStyleLbl="revTx" presStyleIdx="1" presStyleCnt="3">
        <dgm:presLayoutVars>
          <dgm:bulletEnabled val="1"/>
        </dgm:presLayoutVars>
      </dgm:prSet>
      <dgm:spPr/>
      <dgm:t>
        <a:bodyPr/>
        <a:lstStyle/>
        <a:p>
          <a:endParaRPr lang="en-US"/>
        </a:p>
      </dgm:t>
    </dgm:pt>
    <dgm:pt modelId="{32B8881E-CFD6-4673-9A8E-B37B7DADC24F}" type="pres">
      <dgm:prSet presAssocID="{CE311D3B-47E9-42A1-8F7A-31E534E57FCB}" presName="bullet3c" presStyleLbl="node1" presStyleIdx="2" presStyleCnt="3"/>
      <dgm:spPr/>
    </dgm:pt>
    <dgm:pt modelId="{2A3BD8B9-357F-40B8-89AB-4A24EDE67642}" type="pres">
      <dgm:prSet presAssocID="{CE311D3B-47E9-42A1-8F7A-31E534E57FCB}" presName="textBox3c" presStyleLbl="revTx" presStyleIdx="2" presStyleCnt="3">
        <dgm:presLayoutVars>
          <dgm:bulletEnabled val="1"/>
        </dgm:presLayoutVars>
      </dgm:prSet>
      <dgm:spPr/>
      <dgm:t>
        <a:bodyPr/>
        <a:lstStyle/>
        <a:p>
          <a:endParaRPr lang="en-US"/>
        </a:p>
      </dgm:t>
    </dgm:pt>
  </dgm:ptLst>
  <dgm:cxnLst>
    <dgm:cxn modelId="{EE34A409-A7D6-4E81-8DE6-F39EA7252EC0}" srcId="{C58A7AD2-8906-4348-8A30-E9B20B45FD4A}" destId="{56FDF91A-3D16-453E-A514-39A20896F7BB}" srcOrd="1" destOrd="0" parTransId="{6BCADB9D-5638-4DA9-AC87-5D3F5D04E9DB}" sibTransId="{5849E3FE-8B06-4ED3-86C2-14F4874982FD}"/>
    <dgm:cxn modelId="{066F37C5-5316-4AAC-990C-DC71CE231BD3}" type="presOf" srcId="{CE311D3B-47E9-42A1-8F7A-31E534E57FCB}" destId="{2A3BD8B9-357F-40B8-89AB-4A24EDE67642}" srcOrd="0" destOrd="0" presId="urn:microsoft.com/office/officeart/2005/8/layout/arrow2"/>
    <dgm:cxn modelId="{FB07D346-EA25-4FAC-A0C0-B9D4FE38AD20}" srcId="{C58A7AD2-8906-4348-8A30-E9B20B45FD4A}" destId="{33EBE076-10CF-4A0C-95B6-62FC4A55DB29}" srcOrd="0" destOrd="0" parTransId="{EE34AC9E-9738-4828-8D12-DB8718520042}" sibTransId="{6A2C1A5C-53E1-4B7E-924A-250735D61051}"/>
    <dgm:cxn modelId="{FC231122-A1C0-4FCB-8C75-959DA7497972}" type="presOf" srcId="{33EBE076-10CF-4A0C-95B6-62FC4A55DB29}" destId="{8818D883-68E9-4327-83AE-B7C1B7A82534}" srcOrd="0" destOrd="0" presId="urn:microsoft.com/office/officeart/2005/8/layout/arrow2"/>
    <dgm:cxn modelId="{4C52B870-6A9E-4E80-8E38-619C41CB28D2}" srcId="{C58A7AD2-8906-4348-8A30-E9B20B45FD4A}" destId="{CE311D3B-47E9-42A1-8F7A-31E534E57FCB}" srcOrd="2" destOrd="0" parTransId="{481A9DAF-9FF5-4F6B-9FA3-2A3AD414CF83}" sibTransId="{B659FBC9-D8FE-47EA-93ED-FFF6611D88EE}"/>
    <dgm:cxn modelId="{44BE864F-58A8-434C-AAF4-EAB488824920}" type="presOf" srcId="{56FDF91A-3D16-453E-A514-39A20896F7BB}" destId="{82F0D9A2-1617-4B21-A7CC-81989F22D0C7}" srcOrd="0" destOrd="0" presId="urn:microsoft.com/office/officeart/2005/8/layout/arrow2"/>
    <dgm:cxn modelId="{08669125-5A75-4FDD-AE24-F54F5EB6CE18}" type="presOf" srcId="{C58A7AD2-8906-4348-8A30-E9B20B45FD4A}" destId="{2D61FC01-B0F0-48B5-8CB6-ABC39E016FF7}" srcOrd="0" destOrd="0" presId="urn:microsoft.com/office/officeart/2005/8/layout/arrow2"/>
    <dgm:cxn modelId="{148DE2CE-97A8-4FC7-83F6-3C8DC1409FC5}" type="presParOf" srcId="{2D61FC01-B0F0-48B5-8CB6-ABC39E016FF7}" destId="{CC4BD740-D1BB-4766-AD64-FBE84BA49F37}" srcOrd="0" destOrd="0" presId="urn:microsoft.com/office/officeart/2005/8/layout/arrow2"/>
    <dgm:cxn modelId="{351BAD27-336D-4664-B224-B4D85DC183D0}" type="presParOf" srcId="{2D61FC01-B0F0-48B5-8CB6-ABC39E016FF7}" destId="{F62B74D8-AC04-4529-9E25-849E52631D3E}" srcOrd="1" destOrd="0" presId="urn:microsoft.com/office/officeart/2005/8/layout/arrow2"/>
    <dgm:cxn modelId="{8F86E3B4-9589-4226-80DE-BCA956EFD93E}" type="presParOf" srcId="{F62B74D8-AC04-4529-9E25-849E52631D3E}" destId="{3EC54C0C-4B17-4A40-828E-DE3563B0E5F7}" srcOrd="0" destOrd="0" presId="urn:microsoft.com/office/officeart/2005/8/layout/arrow2"/>
    <dgm:cxn modelId="{FC1AE2B0-7D18-4F40-A79E-4CB7AEC28E23}" type="presParOf" srcId="{F62B74D8-AC04-4529-9E25-849E52631D3E}" destId="{8818D883-68E9-4327-83AE-B7C1B7A82534}" srcOrd="1" destOrd="0" presId="urn:microsoft.com/office/officeart/2005/8/layout/arrow2"/>
    <dgm:cxn modelId="{B79BC097-3EF7-4B3C-8C21-6C997FBD7E7C}" type="presParOf" srcId="{F62B74D8-AC04-4529-9E25-849E52631D3E}" destId="{0E5BE225-9EA7-4029-B157-093AB472049D}" srcOrd="2" destOrd="0" presId="urn:microsoft.com/office/officeart/2005/8/layout/arrow2"/>
    <dgm:cxn modelId="{AFF9CE86-28AB-4523-BA71-4CBEEF3648E8}" type="presParOf" srcId="{F62B74D8-AC04-4529-9E25-849E52631D3E}" destId="{82F0D9A2-1617-4B21-A7CC-81989F22D0C7}" srcOrd="3" destOrd="0" presId="urn:microsoft.com/office/officeart/2005/8/layout/arrow2"/>
    <dgm:cxn modelId="{E7901FBB-C8A7-475E-B0CE-C7434E43C2DB}" type="presParOf" srcId="{F62B74D8-AC04-4529-9E25-849E52631D3E}" destId="{32B8881E-CFD6-4673-9A8E-B37B7DADC24F}" srcOrd="4" destOrd="0" presId="urn:microsoft.com/office/officeart/2005/8/layout/arrow2"/>
    <dgm:cxn modelId="{C6CDAEBF-8742-41D6-A8B5-70D6DA7481F1}" type="presParOf" srcId="{F62B74D8-AC04-4529-9E25-849E52631D3E}" destId="{2A3BD8B9-357F-40B8-89AB-4A24EDE67642}"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7577567E-D488-46E9-821D-F5BC7821C970}" type="doc">
      <dgm:prSet loTypeId="urn:microsoft.com/office/officeart/2011/layout/CircleProcess" loCatId="process" qsTypeId="urn:microsoft.com/office/officeart/2005/8/quickstyle/simple1" qsCatId="simple" csTypeId="urn:microsoft.com/office/officeart/2005/8/colors/accent1_2" csCatId="accent1" phldr="1"/>
      <dgm:spPr/>
      <dgm:t>
        <a:bodyPr/>
        <a:lstStyle/>
        <a:p>
          <a:endParaRPr lang="en-US"/>
        </a:p>
      </dgm:t>
    </dgm:pt>
    <dgm:pt modelId="{55A38BBF-F011-40FD-B2F7-D37FC3C4B3A1}">
      <dgm:prSet phldrT="[Text]" custT="1"/>
      <dgm:spPr/>
      <dgm:t>
        <a:bodyPr/>
        <a:lstStyle/>
        <a:p>
          <a:r>
            <a:rPr lang="en" altLang="en-US" sz="1800" baseline="0" dirty="0" smtClean="0"/>
            <a:t>Acute pyelonephritis without obstruction is described in women due to damage to the urethra during sexual intercourse (honeymoon pyelonephritis).</a:t>
          </a:r>
          <a:endParaRPr lang="en-US" sz="1800" baseline="0" dirty="0"/>
        </a:p>
      </dgm:t>
    </dgm:pt>
    <dgm:pt modelId="{53316F9F-1FB6-47DC-8EA7-E4F4CF6D7CAF}" type="parTrans" cxnId="{1C809EA8-03C2-4F54-AF99-E8EC5681A50F}">
      <dgm:prSet/>
      <dgm:spPr/>
      <dgm:t>
        <a:bodyPr/>
        <a:lstStyle/>
        <a:p>
          <a:endParaRPr lang="en-US"/>
        </a:p>
      </dgm:t>
    </dgm:pt>
    <dgm:pt modelId="{3F69EEA9-6B2B-4F18-812B-0F33AE8B95B3}" type="sibTrans" cxnId="{1C809EA8-03C2-4F54-AF99-E8EC5681A50F}">
      <dgm:prSet/>
      <dgm:spPr/>
      <dgm:t>
        <a:bodyPr/>
        <a:lstStyle/>
        <a:p>
          <a:endParaRPr lang="en-US"/>
        </a:p>
      </dgm:t>
    </dgm:pt>
    <dgm:pt modelId="{8B2B97FE-7A2D-4978-8FDE-ACCF21FCFC90}">
      <dgm:prSet phldrT="[Text]" custT="1"/>
      <dgm:spPr/>
      <dgm:t>
        <a:bodyPr/>
        <a:lstStyle/>
        <a:p>
          <a:r>
            <a:rPr lang="en" altLang="en-US" sz="1800" baseline="0" dirty="0" smtClean="0"/>
            <a:t>In girls, acute non-obstructive pyelonephritis is often the result of inadequate toileting</a:t>
          </a:r>
          <a:endParaRPr lang="en-US" sz="1800" baseline="0" dirty="0"/>
        </a:p>
      </dgm:t>
    </dgm:pt>
    <dgm:pt modelId="{9ABB9CE6-64CE-4DFC-BDC4-8ED56CAA9839}" type="parTrans" cxnId="{0BF888BC-A0FF-410D-95FA-A3BCE877363F}">
      <dgm:prSet/>
      <dgm:spPr/>
      <dgm:t>
        <a:bodyPr/>
        <a:lstStyle/>
        <a:p>
          <a:endParaRPr lang="en-US"/>
        </a:p>
      </dgm:t>
    </dgm:pt>
    <dgm:pt modelId="{1787D27C-987B-416D-B45F-BD04A16A8299}" type="sibTrans" cxnId="{0BF888BC-A0FF-410D-95FA-A3BCE877363F}">
      <dgm:prSet/>
      <dgm:spPr/>
      <dgm:t>
        <a:bodyPr/>
        <a:lstStyle/>
        <a:p>
          <a:endParaRPr lang="en-US"/>
        </a:p>
      </dgm:t>
    </dgm:pt>
    <dgm:pt modelId="{50E5DC9D-4430-4876-9D4C-5172532A617B}">
      <dgm:prSet phldrT="[Text]" custT="1"/>
      <dgm:spPr/>
      <dgm:t>
        <a:bodyPr/>
        <a:lstStyle/>
        <a:p>
          <a:r>
            <a:rPr lang="en" altLang="en-US" sz="1800" baseline="0" dirty="0" smtClean="0"/>
            <a:t>Gram negative and gram </a:t>
          </a:r>
          <a:r>
            <a:rPr lang="en" altLang="en-US" sz="1800" baseline="0" smtClean="0"/>
            <a:t>positive </a:t>
          </a:r>
          <a:r>
            <a:rPr lang="en" altLang="en-US" sz="1800" baseline="0" smtClean="0"/>
            <a:t>bacteria</a:t>
          </a:r>
          <a:r>
            <a:rPr lang="en" altLang="en-US" sz="1800" i="0" baseline="0" smtClean="0"/>
            <a:t>, </a:t>
          </a:r>
          <a:r>
            <a:rPr lang="en" altLang="en-US" sz="1800" baseline="0" smtClean="0"/>
            <a:t>fungal </a:t>
          </a:r>
          <a:r>
            <a:rPr lang="en" altLang="en-US" sz="1800" baseline="0" smtClean="0"/>
            <a:t>infections, </a:t>
          </a:r>
          <a:r>
            <a:rPr lang="en" altLang="en-US" sz="1800" baseline="0" dirty="0" smtClean="0"/>
            <a:t>viral infections??</a:t>
          </a:r>
          <a:endParaRPr lang="en-US" sz="1800" baseline="0" dirty="0"/>
        </a:p>
      </dgm:t>
    </dgm:pt>
    <dgm:pt modelId="{9B9F94BB-98C0-45ED-A88B-7B7F9B687A67}" type="parTrans" cxnId="{64EFFC26-6B0F-43BA-A76E-168DA19C8D45}">
      <dgm:prSet/>
      <dgm:spPr/>
      <dgm:t>
        <a:bodyPr/>
        <a:lstStyle/>
        <a:p>
          <a:endParaRPr lang="en-US"/>
        </a:p>
      </dgm:t>
    </dgm:pt>
    <dgm:pt modelId="{CFEB9756-8DDD-4F70-9386-DE33740E40BE}" type="sibTrans" cxnId="{64EFFC26-6B0F-43BA-A76E-168DA19C8D45}">
      <dgm:prSet/>
      <dgm:spPr/>
      <dgm:t>
        <a:bodyPr/>
        <a:lstStyle/>
        <a:p>
          <a:endParaRPr lang="en-US"/>
        </a:p>
      </dgm:t>
    </dgm:pt>
    <dgm:pt modelId="{0330964A-D5CD-4CE0-83AC-941E583152EB}" type="pres">
      <dgm:prSet presAssocID="{7577567E-D488-46E9-821D-F5BC7821C970}" presName="Name0" presStyleCnt="0">
        <dgm:presLayoutVars>
          <dgm:chMax val="11"/>
          <dgm:chPref val="11"/>
          <dgm:dir/>
          <dgm:resizeHandles/>
        </dgm:presLayoutVars>
      </dgm:prSet>
      <dgm:spPr/>
      <dgm:t>
        <a:bodyPr/>
        <a:lstStyle/>
        <a:p>
          <a:endParaRPr lang="en-US"/>
        </a:p>
      </dgm:t>
    </dgm:pt>
    <dgm:pt modelId="{2BB7E17E-CA5F-4578-B4F7-B8EA233A5F37}" type="pres">
      <dgm:prSet presAssocID="{50E5DC9D-4430-4876-9D4C-5172532A617B}" presName="Accent3" presStyleCnt="0"/>
      <dgm:spPr/>
    </dgm:pt>
    <dgm:pt modelId="{782C086F-92A0-4122-9503-56CB1061CD74}" type="pres">
      <dgm:prSet presAssocID="{50E5DC9D-4430-4876-9D4C-5172532A617B}" presName="Accent" presStyleLbl="node1" presStyleIdx="0" presStyleCnt="3"/>
      <dgm:spPr/>
    </dgm:pt>
    <dgm:pt modelId="{DBBF2C15-B2BE-461C-8DA1-A26CC49ECE7D}" type="pres">
      <dgm:prSet presAssocID="{50E5DC9D-4430-4876-9D4C-5172532A617B}" presName="ParentBackground3" presStyleCnt="0"/>
      <dgm:spPr/>
    </dgm:pt>
    <dgm:pt modelId="{15020F03-4979-4AAB-8A1E-BB647552D226}" type="pres">
      <dgm:prSet presAssocID="{50E5DC9D-4430-4876-9D4C-5172532A617B}" presName="ParentBackground" presStyleLbl="fgAcc1" presStyleIdx="0" presStyleCnt="3"/>
      <dgm:spPr/>
      <dgm:t>
        <a:bodyPr/>
        <a:lstStyle/>
        <a:p>
          <a:endParaRPr lang="en-US"/>
        </a:p>
      </dgm:t>
    </dgm:pt>
    <dgm:pt modelId="{22BC5A69-84B8-42E3-AC8F-64F25C5F5AB5}" type="pres">
      <dgm:prSet presAssocID="{50E5DC9D-4430-4876-9D4C-5172532A617B}" presName="Parent3" presStyleLbl="revTx" presStyleIdx="0" presStyleCnt="0">
        <dgm:presLayoutVars>
          <dgm:chMax val="1"/>
          <dgm:chPref val="1"/>
          <dgm:bulletEnabled val="1"/>
        </dgm:presLayoutVars>
      </dgm:prSet>
      <dgm:spPr/>
      <dgm:t>
        <a:bodyPr/>
        <a:lstStyle/>
        <a:p>
          <a:endParaRPr lang="en-US"/>
        </a:p>
      </dgm:t>
    </dgm:pt>
    <dgm:pt modelId="{98AB8B1F-EE37-44E7-8810-0A25FF1F89ED}" type="pres">
      <dgm:prSet presAssocID="{8B2B97FE-7A2D-4978-8FDE-ACCF21FCFC90}" presName="Accent2" presStyleCnt="0"/>
      <dgm:spPr/>
    </dgm:pt>
    <dgm:pt modelId="{5E6F758D-0037-4934-AB67-837366446362}" type="pres">
      <dgm:prSet presAssocID="{8B2B97FE-7A2D-4978-8FDE-ACCF21FCFC90}" presName="Accent" presStyleLbl="node1" presStyleIdx="1" presStyleCnt="3"/>
      <dgm:spPr/>
    </dgm:pt>
    <dgm:pt modelId="{628E350F-1813-4B93-9FAC-D3B25BC4799A}" type="pres">
      <dgm:prSet presAssocID="{8B2B97FE-7A2D-4978-8FDE-ACCF21FCFC90}" presName="ParentBackground2" presStyleCnt="0"/>
      <dgm:spPr/>
    </dgm:pt>
    <dgm:pt modelId="{68A44F7E-7756-473D-A0DD-79C8CD393291}" type="pres">
      <dgm:prSet presAssocID="{8B2B97FE-7A2D-4978-8FDE-ACCF21FCFC90}" presName="ParentBackground" presStyleLbl="fgAcc1" presStyleIdx="1" presStyleCnt="3"/>
      <dgm:spPr/>
      <dgm:t>
        <a:bodyPr/>
        <a:lstStyle/>
        <a:p>
          <a:endParaRPr lang="en-US"/>
        </a:p>
      </dgm:t>
    </dgm:pt>
    <dgm:pt modelId="{B9E602B4-317D-4D78-B775-11C77F194BA8}" type="pres">
      <dgm:prSet presAssocID="{8B2B97FE-7A2D-4978-8FDE-ACCF21FCFC90}" presName="Parent2" presStyleLbl="revTx" presStyleIdx="0" presStyleCnt="0">
        <dgm:presLayoutVars>
          <dgm:chMax val="1"/>
          <dgm:chPref val="1"/>
          <dgm:bulletEnabled val="1"/>
        </dgm:presLayoutVars>
      </dgm:prSet>
      <dgm:spPr/>
      <dgm:t>
        <a:bodyPr/>
        <a:lstStyle/>
        <a:p>
          <a:endParaRPr lang="en-US"/>
        </a:p>
      </dgm:t>
    </dgm:pt>
    <dgm:pt modelId="{C1A5DA83-4155-4638-B0AC-0D6323ACF9E9}" type="pres">
      <dgm:prSet presAssocID="{55A38BBF-F011-40FD-B2F7-D37FC3C4B3A1}" presName="Accent1" presStyleCnt="0"/>
      <dgm:spPr/>
    </dgm:pt>
    <dgm:pt modelId="{7C3E6BE9-CC4C-4E00-A322-43EB2BDA4AD4}" type="pres">
      <dgm:prSet presAssocID="{55A38BBF-F011-40FD-B2F7-D37FC3C4B3A1}" presName="Accent" presStyleLbl="node1" presStyleIdx="2" presStyleCnt="3"/>
      <dgm:spPr/>
    </dgm:pt>
    <dgm:pt modelId="{BF5D217D-EF0F-4D73-9F11-9A64039CC55F}" type="pres">
      <dgm:prSet presAssocID="{55A38BBF-F011-40FD-B2F7-D37FC3C4B3A1}" presName="ParentBackground1" presStyleCnt="0"/>
      <dgm:spPr/>
    </dgm:pt>
    <dgm:pt modelId="{DD2301FF-0BD1-4DB5-B176-1226D84D3673}" type="pres">
      <dgm:prSet presAssocID="{55A38BBF-F011-40FD-B2F7-D37FC3C4B3A1}" presName="ParentBackground" presStyleLbl="fgAcc1" presStyleIdx="2" presStyleCnt="3"/>
      <dgm:spPr/>
      <dgm:t>
        <a:bodyPr/>
        <a:lstStyle/>
        <a:p>
          <a:endParaRPr lang="en-US"/>
        </a:p>
      </dgm:t>
    </dgm:pt>
    <dgm:pt modelId="{99B93974-58B9-4BB7-9968-A7B7DD4FDBC4}" type="pres">
      <dgm:prSet presAssocID="{55A38BBF-F011-40FD-B2F7-D37FC3C4B3A1}" presName="Parent1" presStyleLbl="revTx" presStyleIdx="0" presStyleCnt="0">
        <dgm:presLayoutVars>
          <dgm:chMax val="1"/>
          <dgm:chPref val="1"/>
          <dgm:bulletEnabled val="1"/>
        </dgm:presLayoutVars>
      </dgm:prSet>
      <dgm:spPr/>
      <dgm:t>
        <a:bodyPr/>
        <a:lstStyle/>
        <a:p>
          <a:endParaRPr lang="en-US"/>
        </a:p>
      </dgm:t>
    </dgm:pt>
  </dgm:ptLst>
  <dgm:cxnLst>
    <dgm:cxn modelId="{26529740-46C2-4603-AF3F-4CAABC39CABB}" type="presOf" srcId="{8B2B97FE-7A2D-4978-8FDE-ACCF21FCFC90}" destId="{68A44F7E-7756-473D-A0DD-79C8CD393291}" srcOrd="0" destOrd="0" presId="urn:microsoft.com/office/officeart/2011/layout/CircleProcess"/>
    <dgm:cxn modelId="{0BF888BC-A0FF-410D-95FA-A3BCE877363F}" srcId="{7577567E-D488-46E9-821D-F5BC7821C970}" destId="{8B2B97FE-7A2D-4978-8FDE-ACCF21FCFC90}" srcOrd="1" destOrd="0" parTransId="{9ABB9CE6-64CE-4DFC-BDC4-8ED56CAA9839}" sibTransId="{1787D27C-987B-416D-B45F-BD04A16A8299}"/>
    <dgm:cxn modelId="{F07F8AEC-6D30-45D4-920D-7E1327CB0068}" type="presOf" srcId="{50E5DC9D-4430-4876-9D4C-5172532A617B}" destId="{15020F03-4979-4AAB-8A1E-BB647552D226}" srcOrd="0" destOrd="0" presId="urn:microsoft.com/office/officeart/2011/layout/CircleProcess"/>
    <dgm:cxn modelId="{1C809EA8-03C2-4F54-AF99-E8EC5681A50F}" srcId="{7577567E-D488-46E9-821D-F5BC7821C970}" destId="{55A38BBF-F011-40FD-B2F7-D37FC3C4B3A1}" srcOrd="0" destOrd="0" parTransId="{53316F9F-1FB6-47DC-8EA7-E4F4CF6D7CAF}" sibTransId="{3F69EEA9-6B2B-4F18-812B-0F33AE8B95B3}"/>
    <dgm:cxn modelId="{AEC7C262-62E6-4FF3-BBF1-849986E1B98A}" type="presOf" srcId="{50E5DC9D-4430-4876-9D4C-5172532A617B}" destId="{22BC5A69-84B8-42E3-AC8F-64F25C5F5AB5}" srcOrd="1" destOrd="0" presId="urn:microsoft.com/office/officeart/2011/layout/CircleProcess"/>
    <dgm:cxn modelId="{FD9C4D42-9BF5-45F7-9C46-F0394C77ABD4}" type="presOf" srcId="{55A38BBF-F011-40FD-B2F7-D37FC3C4B3A1}" destId="{99B93974-58B9-4BB7-9968-A7B7DD4FDBC4}" srcOrd="1" destOrd="0" presId="urn:microsoft.com/office/officeart/2011/layout/CircleProcess"/>
    <dgm:cxn modelId="{61B7E230-A032-4EB0-88DB-7E95B990A2DC}" type="presOf" srcId="{7577567E-D488-46E9-821D-F5BC7821C970}" destId="{0330964A-D5CD-4CE0-83AC-941E583152EB}" srcOrd="0" destOrd="0" presId="urn:microsoft.com/office/officeart/2011/layout/CircleProcess"/>
    <dgm:cxn modelId="{19A6F202-64E1-4D38-A174-D0DC86945721}" type="presOf" srcId="{55A38BBF-F011-40FD-B2F7-D37FC3C4B3A1}" destId="{DD2301FF-0BD1-4DB5-B176-1226D84D3673}" srcOrd="0" destOrd="0" presId="urn:microsoft.com/office/officeart/2011/layout/CircleProcess"/>
    <dgm:cxn modelId="{73C3D5A7-F2EB-487E-A784-8D368EE3D14A}" type="presOf" srcId="{8B2B97FE-7A2D-4978-8FDE-ACCF21FCFC90}" destId="{B9E602B4-317D-4D78-B775-11C77F194BA8}" srcOrd="1" destOrd="0" presId="urn:microsoft.com/office/officeart/2011/layout/CircleProcess"/>
    <dgm:cxn modelId="{64EFFC26-6B0F-43BA-A76E-168DA19C8D45}" srcId="{7577567E-D488-46E9-821D-F5BC7821C970}" destId="{50E5DC9D-4430-4876-9D4C-5172532A617B}" srcOrd="2" destOrd="0" parTransId="{9B9F94BB-98C0-45ED-A88B-7B7F9B687A67}" sibTransId="{CFEB9756-8DDD-4F70-9386-DE33740E40BE}"/>
    <dgm:cxn modelId="{CE4010DB-A13E-4109-8418-18FE2330EB88}" type="presParOf" srcId="{0330964A-D5CD-4CE0-83AC-941E583152EB}" destId="{2BB7E17E-CA5F-4578-B4F7-B8EA233A5F37}" srcOrd="0" destOrd="0" presId="urn:microsoft.com/office/officeart/2011/layout/CircleProcess"/>
    <dgm:cxn modelId="{70491028-9C64-42B4-9013-149DBD776A9C}" type="presParOf" srcId="{2BB7E17E-CA5F-4578-B4F7-B8EA233A5F37}" destId="{782C086F-92A0-4122-9503-56CB1061CD74}" srcOrd="0" destOrd="0" presId="urn:microsoft.com/office/officeart/2011/layout/CircleProcess"/>
    <dgm:cxn modelId="{EB362C02-571A-4134-AEFA-9A8833F105A4}" type="presParOf" srcId="{0330964A-D5CD-4CE0-83AC-941E583152EB}" destId="{DBBF2C15-B2BE-461C-8DA1-A26CC49ECE7D}" srcOrd="1" destOrd="0" presId="urn:microsoft.com/office/officeart/2011/layout/CircleProcess"/>
    <dgm:cxn modelId="{23FF2883-5FEE-4508-9579-189495189F4E}" type="presParOf" srcId="{DBBF2C15-B2BE-461C-8DA1-A26CC49ECE7D}" destId="{15020F03-4979-4AAB-8A1E-BB647552D226}" srcOrd="0" destOrd="0" presId="urn:microsoft.com/office/officeart/2011/layout/CircleProcess"/>
    <dgm:cxn modelId="{B7B6763E-05D1-486C-8D54-584C45611D85}" type="presParOf" srcId="{0330964A-D5CD-4CE0-83AC-941E583152EB}" destId="{22BC5A69-84B8-42E3-AC8F-64F25C5F5AB5}" srcOrd="2" destOrd="0" presId="urn:microsoft.com/office/officeart/2011/layout/CircleProcess"/>
    <dgm:cxn modelId="{4FB3BF96-FC37-47DD-9970-D1D0EEA058EE}" type="presParOf" srcId="{0330964A-D5CD-4CE0-83AC-941E583152EB}" destId="{98AB8B1F-EE37-44E7-8810-0A25FF1F89ED}" srcOrd="3" destOrd="0" presId="urn:microsoft.com/office/officeart/2011/layout/CircleProcess"/>
    <dgm:cxn modelId="{72923E8B-D11C-4919-B67E-0F808FEADAE1}" type="presParOf" srcId="{98AB8B1F-EE37-44E7-8810-0A25FF1F89ED}" destId="{5E6F758D-0037-4934-AB67-837366446362}" srcOrd="0" destOrd="0" presId="urn:microsoft.com/office/officeart/2011/layout/CircleProcess"/>
    <dgm:cxn modelId="{6C6E0E78-89A9-40E7-BC3D-91E1E2C41DF2}" type="presParOf" srcId="{0330964A-D5CD-4CE0-83AC-941E583152EB}" destId="{628E350F-1813-4B93-9FAC-D3B25BC4799A}" srcOrd="4" destOrd="0" presId="urn:microsoft.com/office/officeart/2011/layout/CircleProcess"/>
    <dgm:cxn modelId="{7F07DE42-C6EE-4718-9B63-42048B11F8E6}" type="presParOf" srcId="{628E350F-1813-4B93-9FAC-D3B25BC4799A}" destId="{68A44F7E-7756-473D-A0DD-79C8CD393291}" srcOrd="0" destOrd="0" presId="urn:microsoft.com/office/officeart/2011/layout/CircleProcess"/>
    <dgm:cxn modelId="{4D337A17-FE6E-4310-8169-441C62F41867}" type="presParOf" srcId="{0330964A-D5CD-4CE0-83AC-941E583152EB}" destId="{B9E602B4-317D-4D78-B775-11C77F194BA8}" srcOrd="5" destOrd="0" presId="urn:microsoft.com/office/officeart/2011/layout/CircleProcess"/>
    <dgm:cxn modelId="{BD116668-1D77-48A4-9197-81253337B817}" type="presParOf" srcId="{0330964A-D5CD-4CE0-83AC-941E583152EB}" destId="{C1A5DA83-4155-4638-B0AC-0D6323ACF9E9}" srcOrd="6" destOrd="0" presId="urn:microsoft.com/office/officeart/2011/layout/CircleProcess"/>
    <dgm:cxn modelId="{AC7613AF-1DE4-4DAC-B2DB-97A6E057BA10}" type="presParOf" srcId="{C1A5DA83-4155-4638-B0AC-0D6323ACF9E9}" destId="{7C3E6BE9-CC4C-4E00-A322-43EB2BDA4AD4}" srcOrd="0" destOrd="0" presId="urn:microsoft.com/office/officeart/2011/layout/CircleProcess"/>
    <dgm:cxn modelId="{0D6C80F6-F4B0-4CE1-B190-0E7BFF7D1FE6}" type="presParOf" srcId="{0330964A-D5CD-4CE0-83AC-941E583152EB}" destId="{BF5D217D-EF0F-4D73-9F11-9A64039CC55F}" srcOrd="7" destOrd="0" presId="urn:microsoft.com/office/officeart/2011/layout/CircleProcess"/>
    <dgm:cxn modelId="{7496D8C6-884D-4314-8760-BB3EFCED50EA}" type="presParOf" srcId="{BF5D217D-EF0F-4D73-9F11-9A64039CC55F}" destId="{DD2301FF-0BD1-4DB5-B176-1226D84D3673}" srcOrd="0" destOrd="0" presId="urn:microsoft.com/office/officeart/2011/layout/CircleProcess"/>
    <dgm:cxn modelId="{F4A4FA5E-FA39-4711-9F29-E6CE011320FE}" type="presParOf" srcId="{0330964A-D5CD-4CE0-83AC-941E583152EB}" destId="{99B93974-58B9-4BB7-9968-A7B7DD4FDBC4}" srcOrd="8"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289528F8-E4D4-466D-8A87-E9E0144DF3F2}" type="doc">
      <dgm:prSet loTypeId="urn:microsoft.com/office/officeart/2005/8/layout/hierarchy4" loCatId="relationship" qsTypeId="urn:microsoft.com/office/officeart/2005/8/quickstyle/simple1" qsCatId="simple" csTypeId="urn:microsoft.com/office/officeart/2005/8/colors/accent1_2" csCatId="accent1" phldr="1"/>
      <dgm:spPr/>
      <dgm:t>
        <a:bodyPr/>
        <a:lstStyle/>
        <a:p>
          <a:endParaRPr lang="en-US"/>
        </a:p>
      </dgm:t>
    </dgm:pt>
    <dgm:pt modelId="{0BF4706D-26A4-42C9-BE60-A909919A7F9C}">
      <dgm:prSet phldrT="[Text]"/>
      <dgm:spPr/>
      <dgm:t>
        <a:bodyPr/>
        <a:lstStyle/>
        <a:p>
          <a:r>
            <a:rPr lang="en" altLang="en-US" b="1" dirty="0" smtClean="0"/>
            <a:t>Predisposition to acute pyelonephritis</a:t>
          </a:r>
          <a:endParaRPr lang="en-US" dirty="0"/>
        </a:p>
      </dgm:t>
    </dgm:pt>
    <dgm:pt modelId="{8E74F6C4-F2A8-4469-8170-243189655F2B}" type="parTrans" cxnId="{726E48B5-A4F6-41ED-B417-936F14B70549}">
      <dgm:prSet/>
      <dgm:spPr/>
      <dgm:t>
        <a:bodyPr/>
        <a:lstStyle/>
        <a:p>
          <a:endParaRPr lang="en-US"/>
        </a:p>
      </dgm:t>
    </dgm:pt>
    <dgm:pt modelId="{F8073CDC-A003-406E-8E1E-EC5EAEAD4EEA}" type="sibTrans" cxnId="{726E48B5-A4F6-41ED-B417-936F14B70549}">
      <dgm:prSet/>
      <dgm:spPr/>
      <dgm:t>
        <a:bodyPr/>
        <a:lstStyle/>
        <a:p>
          <a:endParaRPr lang="en-US"/>
        </a:p>
      </dgm:t>
    </dgm:pt>
    <dgm:pt modelId="{92EC5538-B36A-49C4-BF6B-5270F45C5FA2}">
      <dgm:prSet phldrT="[Text]"/>
      <dgm:spPr/>
      <dgm:t>
        <a:bodyPr/>
        <a:lstStyle/>
        <a:p>
          <a:r>
            <a:rPr lang="en-US" smtClean="0"/>
            <a:t>Pregnancy: the increase in estrogen changes the tone of the ureter, which expands, and the flow of urine becomes weaker</a:t>
          </a:r>
          <a:endParaRPr lang="en-US" dirty="0"/>
        </a:p>
      </dgm:t>
    </dgm:pt>
    <dgm:pt modelId="{F8F3AD3E-0D49-45AE-9E18-077D11B08DBC}" type="parTrans" cxnId="{4A3F71A2-BBCF-4E59-BEE1-3440C8CC01E4}">
      <dgm:prSet/>
      <dgm:spPr/>
      <dgm:t>
        <a:bodyPr/>
        <a:lstStyle/>
        <a:p>
          <a:endParaRPr lang="en-US"/>
        </a:p>
      </dgm:t>
    </dgm:pt>
    <dgm:pt modelId="{DDEC6D59-48D0-4DC7-8B7F-0B1CE2B79F08}" type="sibTrans" cxnId="{4A3F71A2-BBCF-4E59-BEE1-3440C8CC01E4}">
      <dgm:prSet/>
      <dgm:spPr/>
      <dgm:t>
        <a:bodyPr/>
        <a:lstStyle/>
        <a:p>
          <a:endParaRPr lang="en-US"/>
        </a:p>
      </dgm:t>
    </dgm:pt>
    <dgm:pt modelId="{1ED29207-6DA6-456C-A19C-AE6117BBBD29}">
      <dgm:prSet phldrT="[Text]"/>
      <dgm:spPr/>
      <dgm:t>
        <a:bodyPr/>
        <a:lstStyle/>
        <a:p>
          <a:r>
            <a:rPr lang="en-US" smtClean="0"/>
            <a:t>Various instrumentation (catheterization, cystoscopy, retrograde PG)</a:t>
          </a:r>
          <a:endParaRPr lang="en-US" dirty="0"/>
        </a:p>
      </dgm:t>
    </dgm:pt>
    <dgm:pt modelId="{43396B01-FCDC-4DF8-A5C1-45C6F8D897C0}" type="parTrans" cxnId="{BA620F0A-7C88-4750-9CBB-E24868FA870D}">
      <dgm:prSet/>
      <dgm:spPr/>
      <dgm:t>
        <a:bodyPr/>
        <a:lstStyle/>
        <a:p>
          <a:endParaRPr lang="en-US"/>
        </a:p>
      </dgm:t>
    </dgm:pt>
    <dgm:pt modelId="{063F676E-DD7B-4D74-963D-3247B106EBF4}" type="sibTrans" cxnId="{BA620F0A-7C88-4750-9CBB-E24868FA870D}">
      <dgm:prSet/>
      <dgm:spPr/>
      <dgm:t>
        <a:bodyPr/>
        <a:lstStyle/>
        <a:p>
          <a:endParaRPr lang="en-US"/>
        </a:p>
      </dgm:t>
    </dgm:pt>
    <dgm:pt modelId="{E3C27457-A930-4AB8-BD4E-0EC5662E7EE8}">
      <dgm:prSet phldrT="[Text]"/>
      <dgm:spPr/>
      <dgm:t>
        <a:bodyPr/>
        <a:lstStyle/>
        <a:p>
          <a:r>
            <a:rPr lang="en" altLang="en-US" dirty="0" smtClean="0"/>
            <a:t>Vesicoureteral reflux</a:t>
          </a:r>
          <a:endParaRPr lang="en-US" dirty="0"/>
        </a:p>
      </dgm:t>
    </dgm:pt>
    <dgm:pt modelId="{BD05EC74-B8DB-46BA-87B3-053273F89D41}" type="parTrans" cxnId="{C44F4A4C-0263-4FCB-BDEA-479ED96D06C0}">
      <dgm:prSet/>
      <dgm:spPr/>
      <dgm:t>
        <a:bodyPr/>
        <a:lstStyle/>
        <a:p>
          <a:endParaRPr lang="en-US"/>
        </a:p>
      </dgm:t>
    </dgm:pt>
    <dgm:pt modelId="{9AE7C97F-D70D-4502-AF57-DA7CF8807EA8}" type="sibTrans" cxnId="{C44F4A4C-0263-4FCB-BDEA-479ED96D06C0}">
      <dgm:prSet/>
      <dgm:spPr/>
      <dgm:t>
        <a:bodyPr/>
        <a:lstStyle/>
        <a:p>
          <a:endParaRPr lang="en-US"/>
        </a:p>
      </dgm:t>
    </dgm:pt>
    <dgm:pt modelId="{66190FD8-6ECE-4AA1-9AD5-10CCD6856E6A}">
      <dgm:prSet phldrT="[Text]"/>
      <dgm:spPr/>
      <dgm:t>
        <a:bodyPr/>
        <a:lstStyle/>
        <a:p>
          <a:r>
            <a:rPr lang="en" altLang="en-US" i="1" dirty="0" smtClean="0"/>
            <a:t>D.mellitus</a:t>
          </a:r>
          <a:endParaRPr lang="en-US" b="1" dirty="0"/>
        </a:p>
      </dgm:t>
    </dgm:pt>
    <dgm:pt modelId="{09346AD3-50EC-4151-93D9-680F5EE1E12E}" type="parTrans" cxnId="{F58A8EC3-5190-4E0E-82E9-D14373EBCF4F}">
      <dgm:prSet/>
      <dgm:spPr/>
      <dgm:t>
        <a:bodyPr/>
        <a:lstStyle/>
        <a:p>
          <a:endParaRPr lang="en-US"/>
        </a:p>
      </dgm:t>
    </dgm:pt>
    <dgm:pt modelId="{597DEB11-0381-4849-8A55-D9338C68909D}" type="sibTrans" cxnId="{F58A8EC3-5190-4E0E-82E9-D14373EBCF4F}">
      <dgm:prSet/>
      <dgm:spPr/>
      <dgm:t>
        <a:bodyPr/>
        <a:lstStyle/>
        <a:p>
          <a:endParaRPr lang="en-US"/>
        </a:p>
      </dgm:t>
    </dgm:pt>
    <dgm:pt modelId="{4DFA2274-6FC2-4B91-8AFC-B39123407BC9}">
      <dgm:prSet phldrT="[Text]"/>
      <dgm:spPr/>
      <dgm:t>
        <a:bodyPr/>
        <a:lstStyle/>
        <a:p>
          <a:r>
            <a:rPr lang="en" altLang="en-US" dirty="0" smtClean="0"/>
            <a:t>Prostate hypertrophy</a:t>
          </a:r>
          <a:endParaRPr lang="en-US" dirty="0"/>
        </a:p>
      </dgm:t>
    </dgm:pt>
    <dgm:pt modelId="{F010DAA1-8116-4135-A9E7-3A208C73F58D}" type="parTrans" cxnId="{9B04C83A-AC72-4276-B174-41D9657B8428}">
      <dgm:prSet/>
      <dgm:spPr/>
      <dgm:t>
        <a:bodyPr/>
        <a:lstStyle/>
        <a:p>
          <a:endParaRPr lang="en-US"/>
        </a:p>
      </dgm:t>
    </dgm:pt>
    <dgm:pt modelId="{03C306EB-6495-438C-A649-F44ED6291046}" type="sibTrans" cxnId="{9B04C83A-AC72-4276-B174-41D9657B8428}">
      <dgm:prSet/>
      <dgm:spPr/>
      <dgm:t>
        <a:bodyPr/>
        <a:lstStyle/>
        <a:p>
          <a:endParaRPr lang="en-US"/>
        </a:p>
      </dgm:t>
    </dgm:pt>
    <dgm:pt modelId="{EF3BE64B-CBF3-47F8-BB81-73909CC7BC93}" type="pres">
      <dgm:prSet presAssocID="{289528F8-E4D4-466D-8A87-E9E0144DF3F2}" presName="Name0" presStyleCnt="0">
        <dgm:presLayoutVars>
          <dgm:chPref val="1"/>
          <dgm:dir/>
          <dgm:animOne val="branch"/>
          <dgm:animLvl val="lvl"/>
          <dgm:resizeHandles/>
        </dgm:presLayoutVars>
      </dgm:prSet>
      <dgm:spPr/>
      <dgm:t>
        <a:bodyPr/>
        <a:lstStyle/>
        <a:p>
          <a:endParaRPr lang="en-US"/>
        </a:p>
      </dgm:t>
    </dgm:pt>
    <dgm:pt modelId="{80A490C8-3808-4B13-A198-1BBC61BC78D0}" type="pres">
      <dgm:prSet presAssocID="{0BF4706D-26A4-42C9-BE60-A909919A7F9C}" presName="vertOne" presStyleCnt="0"/>
      <dgm:spPr/>
    </dgm:pt>
    <dgm:pt modelId="{24CF639C-0CFD-445F-97C2-92067EDF1A18}" type="pres">
      <dgm:prSet presAssocID="{0BF4706D-26A4-42C9-BE60-A909919A7F9C}" presName="txOne" presStyleLbl="node0" presStyleIdx="0" presStyleCnt="1">
        <dgm:presLayoutVars>
          <dgm:chPref val="3"/>
        </dgm:presLayoutVars>
      </dgm:prSet>
      <dgm:spPr/>
      <dgm:t>
        <a:bodyPr/>
        <a:lstStyle/>
        <a:p>
          <a:endParaRPr lang="en-US"/>
        </a:p>
      </dgm:t>
    </dgm:pt>
    <dgm:pt modelId="{7AA5D75F-094C-4998-912D-4207B53C9F46}" type="pres">
      <dgm:prSet presAssocID="{0BF4706D-26A4-42C9-BE60-A909919A7F9C}" presName="parTransOne" presStyleCnt="0"/>
      <dgm:spPr/>
    </dgm:pt>
    <dgm:pt modelId="{0F557922-CA44-4ECB-B7AB-881846463C53}" type="pres">
      <dgm:prSet presAssocID="{0BF4706D-26A4-42C9-BE60-A909919A7F9C}" presName="horzOne" presStyleCnt="0"/>
      <dgm:spPr/>
    </dgm:pt>
    <dgm:pt modelId="{CD981B21-092D-4BA7-9860-ADEC6E49A830}" type="pres">
      <dgm:prSet presAssocID="{92EC5538-B36A-49C4-BF6B-5270F45C5FA2}" presName="vertTwo" presStyleCnt="0"/>
      <dgm:spPr/>
    </dgm:pt>
    <dgm:pt modelId="{DA098138-A2F8-4721-ADF2-34DF4B6F84D2}" type="pres">
      <dgm:prSet presAssocID="{92EC5538-B36A-49C4-BF6B-5270F45C5FA2}" presName="txTwo" presStyleLbl="node2" presStyleIdx="0" presStyleCnt="2">
        <dgm:presLayoutVars>
          <dgm:chPref val="3"/>
        </dgm:presLayoutVars>
      </dgm:prSet>
      <dgm:spPr/>
      <dgm:t>
        <a:bodyPr/>
        <a:lstStyle/>
        <a:p>
          <a:endParaRPr lang="en-US"/>
        </a:p>
      </dgm:t>
    </dgm:pt>
    <dgm:pt modelId="{9A936CD5-3650-4FB8-AD6B-49E529E6998E}" type="pres">
      <dgm:prSet presAssocID="{92EC5538-B36A-49C4-BF6B-5270F45C5FA2}" presName="parTransTwo" presStyleCnt="0"/>
      <dgm:spPr/>
    </dgm:pt>
    <dgm:pt modelId="{78433271-F956-4413-877F-503508311685}" type="pres">
      <dgm:prSet presAssocID="{92EC5538-B36A-49C4-BF6B-5270F45C5FA2}" presName="horzTwo" presStyleCnt="0"/>
      <dgm:spPr/>
    </dgm:pt>
    <dgm:pt modelId="{FF1D1E65-7F4E-4125-B615-08FD688E1650}" type="pres">
      <dgm:prSet presAssocID="{1ED29207-6DA6-456C-A19C-AE6117BBBD29}" presName="vertThree" presStyleCnt="0"/>
      <dgm:spPr/>
    </dgm:pt>
    <dgm:pt modelId="{C46BDD6B-BA85-4801-913E-B3207F1FB3B3}" type="pres">
      <dgm:prSet presAssocID="{1ED29207-6DA6-456C-A19C-AE6117BBBD29}" presName="txThree" presStyleLbl="node3" presStyleIdx="0" presStyleCnt="3">
        <dgm:presLayoutVars>
          <dgm:chPref val="3"/>
        </dgm:presLayoutVars>
      </dgm:prSet>
      <dgm:spPr/>
      <dgm:t>
        <a:bodyPr/>
        <a:lstStyle/>
        <a:p>
          <a:endParaRPr lang="en-US"/>
        </a:p>
      </dgm:t>
    </dgm:pt>
    <dgm:pt modelId="{B3864B49-4005-4B73-AE5F-D08DD09B6BBA}" type="pres">
      <dgm:prSet presAssocID="{1ED29207-6DA6-456C-A19C-AE6117BBBD29}" presName="horzThree" presStyleCnt="0"/>
      <dgm:spPr/>
    </dgm:pt>
    <dgm:pt modelId="{643566F4-48E2-453A-94CF-502B90FFE85A}" type="pres">
      <dgm:prSet presAssocID="{063F676E-DD7B-4D74-963D-3247B106EBF4}" presName="sibSpaceThree" presStyleCnt="0"/>
      <dgm:spPr/>
    </dgm:pt>
    <dgm:pt modelId="{752275F7-E8C5-405A-BC8B-7E004C29ADBF}" type="pres">
      <dgm:prSet presAssocID="{E3C27457-A930-4AB8-BD4E-0EC5662E7EE8}" presName="vertThree" presStyleCnt="0"/>
      <dgm:spPr/>
    </dgm:pt>
    <dgm:pt modelId="{41A7E01F-6230-4E89-A43B-D110F28670BC}" type="pres">
      <dgm:prSet presAssocID="{E3C27457-A930-4AB8-BD4E-0EC5662E7EE8}" presName="txThree" presStyleLbl="node3" presStyleIdx="1" presStyleCnt="3">
        <dgm:presLayoutVars>
          <dgm:chPref val="3"/>
        </dgm:presLayoutVars>
      </dgm:prSet>
      <dgm:spPr/>
      <dgm:t>
        <a:bodyPr/>
        <a:lstStyle/>
        <a:p>
          <a:endParaRPr lang="en-US"/>
        </a:p>
      </dgm:t>
    </dgm:pt>
    <dgm:pt modelId="{6ED78A1A-E1E5-4E43-AAA1-AD5ABB99CE03}" type="pres">
      <dgm:prSet presAssocID="{E3C27457-A930-4AB8-BD4E-0EC5662E7EE8}" presName="horzThree" presStyleCnt="0"/>
      <dgm:spPr/>
    </dgm:pt>
    <dgm:pt modelId="{E0BF17AF-EAAA-43A3-91C4-BAF599D8F4E3}" type="pres">
      <dgm:prSet presAssocID="{DDEC6D59-48D0-4DC7-8B7F-0B1CE2B79F08}" presName="sibSpaceTwo" presStyleCnt="0"/>
      <dgm:spPr/>
    </dgm:pt>
    <dgm:pt modelId="{5C8443D3-A657-4DBF-93A1-6B24F7FFE1EE}" type="pres">
      <dgm:prSet presAssocID="{66190FD8-6ECE-4AA1-9AD5-10CCD6856E6A}" presName="vertTwo" presStyleCnt="0"/>
      <dgm:spPr/>
    </dgm:pt>
    <dgm:pt modelId="{848C77E2-5A2C-465B-90B9-760045E10DA9}" type="pres">
      <dgm:prSet presAssocID="{66190FD8-6ECE-4AA1-9AD5-10CCD6856E6A}" presName="txTwo" presStyleLbl="node2" presStyleIdx="1" presStyleCnt="2">
        <dgm:presLayoutVars>
          <dgm:chPref val="3"/>
        </dgm:presLayoutVars>
      </dgm:prSet>
      <dgm:spPr/>
      <dgm:t>
        <a:bodyPr/>
        <a:lstStyle/>
        <a:p>
          <a:endParaRPr lang="en-US"/>
        </a:p>
      </dgm:t>
    </dgm:pt>
    <dgm:pt modelId="{792DC847-C27A-458C-87C0-2581F18A9DCA}" type="pres">
      <dgm:prSet presAssocID="{66190FD8-6ECE-4AA1-9AD5-10CCD6856E6A}" presName="parTransTwo" presStyleCnt="0"/>
      <dgm:spPr/>
    </dgm:pt>
    <dgm:pt modelId="{957E1DFB-6BEE-4FA9-9B06-EF580BC8F10F}" type="pres">
      <dgm:prSet presAssocID="{66190FD8-6ECE-4AA1-9AD5-10CCD6856E6A}" presName="horzTwo" presStyleCnt="0"/>
      <dgm:spPr/>
    </dgm:pt>
    <dgm:pt modelId="{1B1812FA-EE15-4ECC-84A0-D7B6B0E2482C}" type="pres">
      <dgm:prSet presAssocID="{4DFA2274-6FC2-4B91-8AFC-B39123407BC9}" presName="vertThree" presStyleCnt="0"/>
      <dgm:spPr/>
    </dgm:pt>
    <dgm:pt modelId="{9799F478-1AA7-49FE-8CED-25A1882A989F}" type="pres">
      <dgm:prSet presAssocID="{4DFA2274-6FC2-4B91-8AFC-B39123407BC9}" presName="txThree" presStyleLbl="node3" presStyleIdx="2" presStyleCnt="3">
        <dgm:presLayoutVars>
          <dgm:chPref val="3"/>
        </dgm:presLayoutVars>
      </dgm:prSet>
      <dgm:spPr/>
      <dgm:t>
        <a:bodyPr/>
        <a:lstStyle/>
        <a:p>
          <a:endParaRPr lang="en-US"/>
        </a:p>
      </dgm:t>
    </dgm:pt>
    <dgm:pt modelId="{2B3E9761-E277-4A35-81E9-A0D34782E94E}" type="pres">
      <dgm:prSet presAssocID="{4DFA2274-6FC2-4B91-8AFC-B39123407BC9}" presName="horzThree" presStyleCnt="0"/>
      <dgm:spPr/>
    </dgm:pt>
  </dgm:ptLst>
  <dgm:cxnLst>
    <dgm:cxn modelId="{BA620F0A-7C88-4750-9CBB-E24868FA870D}" srcId="{92EC5538-B36A-49C4-BF6B-5270F45C5FA2}" destId="{1ED29207-6DA6-456C-A19C-AE6117BBBD29}" srcOrd="0" destOrd="0" parTransId="{43396B01-FCDC-4DF8-A5C1-45C6F8D897C0}" sibTransId="{063F676E-DD7B-4D74-963D-3247B106EBF4}"/>
    <dgm:cxn modelId="{F8574F4E-B3E1-417F-BCDE-000EB394FAFD}" type="presOf" srcId="{E3C27457-A930-4AB8-BD4E-0EC5662E7EE8}" destId="{41A7E01F-6230-4E89-A43B-D110F28670BC}" srcOrd="0" destOrd="0" presId="urn:microsoft.com/office/officeart/2005/8/layout/hierarchy4"/>
    <dgm:cxn modelId="{F58A8EC3-5190-4E0E-82E9-D14373EBCF4F}" srcId="{0BF4706D-26A4-42C9-BE60-A909919A7F9C}" destId="{66190FD8-6ECE-4AA1-9AD5-10CCD6856E6A}" srcOrd="1" destOrd="0" parTransId="{09346AD3-50EC-4151-93D9-680F5EE1E12E}" sibTransId="{597DEB11-0381-4849-8A55-D9338C68909D}"/>
    <dgm:cxn modelId="{C44F4A4C-0263-4FCB-BDEA-479ED96D06C0}" srcId="{92EC5538-B36A-49C4-BF6B-5270F45C5FA2}" destId="{E3C27457-A930-4AB8-BD4E-0EC5662E7EE8}" srcOrd="1" destOrd="0" parTransId="{BD05EC74-B8DB-46BA-87B3-053273F89D41}" sibTransId="{9AE7C97F-D70D-4502-AF57-DA7CF8807EA8}"/>
    <dgm:cxn modelId="{01163F11-C881-4E8C-9ED9-3EC4FC0EB542}" type="presOf" srcId="{4DFA2274-6FC2-4B91-8AFC-B39123407BC9}" destId="{9799F478-1AA7-49FE-8CED-25A1882A989F}" srcOrd="0" destOrd="0" presId="urn:microsoft.com/office/officeart/2005/8/layout/hierarchy4"/>
    <dgm:cxn modelId="{3FAF669B-A1A6-4C95-8A59-CA55F81DD7D5}" type="presOf" srcId="{92EC5538-B36A-49C4-BF6B-5270F45C5FA2}" destId="{DA098138-A2F8-4721-ADF2-34DF4B6F84D2}" srcOrd="0" destOrd="0" presId="urn:microsoft.com/office/officeart/2005/8/layout/hierarchy4"/>
    <dgm:cxn modelId="{9B04C83A-AC72-4276-B174-41D9657B8428}" srcId="{66190FD8-6ECE-4AA1-9AD5-10CCD6856E6A}" destId="{4DFA2274-6FC2-4B91-8AFC-B39123407BC9}" srcOrd="0" destOrd="0" parTransId="{F010DAA1-8116-4135-A9E7-3A208C73F58D}" sibTransId="{03C306EB-6495-438C-A649-F44ED6291046}"/>
    <dgm:cxn modelId="{4A3F71A2-BBCF-4E59-BEE1-3440C8CC01E4}" srcId="{0BF4706D-26A4-42C9-BE60-A909919A7F9C}" destId="{92EC5538-B36A-49C4-BF6B-5270F45C5FA2}" srcOrd="0" destOrd="0" parTransId="{F8F3AD3E-0D49-45AE-9E18-077D11B08DBC}" sibTransId="{DDEC6D59-48D0-4DC7-8B7F-0B1CE2B79F08}"/>
    <dgm:cxn modelId="{6FCBBF3A-6C73-47DE-8E71-B74FD809F607}" type="presOf" srcId="{66190FD8-6ECE-4AA1-9AD5-10CCD6856E6A}" destId="{848C77E2-5A2C-465B-90B9-760045E10DA9}" srcOrd="0" destOrd="0" presId="urn:microsoft.com/office/officeart/2005/8/layout/hierarchy4"/>
    <dgm:cxn modelId="{E2C97DAB-9687-4DFA-A2CE-A9A7854AAC2C}" type="presOf" srcId="{289528F8-E4D4-466D-8A87-E9E0144DF3F2}" destId="{EF3BE64B-CBF3-47F8-BB81-73909CC7BC93}" srcOrd="0" destOrd="0" presId="urn:microsoft.com/office/officeart/2005/8/layout/hierarchy4"/>
    <dgm:cxn modelId="{726E48B5-A4F6-41ED-B417-936F14B70549}" srcId="{289528F8-E4D4-466D-8A87-E9E0144DF3F2}" destId="{0BF4706D-26A4-42C9-BE60-A909919A7F9C}" srcOrd="0" destOrd="0" parTransId="{8E74F6C4-F2A8-4469-8170-243189655F2B}" sibTransId="{F8073CDC-A003-406E-8E1E-EC5EAEAD4EEA}"/>
    <dgm:cxn modelId="{AE7FF4FD-75F1-4B62-8349-A2FA87D83F6C}" type="presOf" srcId="{0BF4706D-26A4-42C9-BE60-A909919A7F9C}" destId="{24CF639C-0CFD-445F-97C2-92067EDF1A18}" srcOrd="0" destOrd="0" presId="urn:microsoft.com/office/officeart/2005/8/layout/hierarchy4"/>
    <dgm:cxn modelId="{AC7E7AD4-62C6-48C8-801D-7243F1876948}" type="presOf" srcId="{1ED29207-6DA6-456C-A19C-AE6117BBBD29}" destId="{C46BDD6B-BA85-4801-913E-B3207F1FB3B3}" srcOrd="0" destOrd="0" presId="urn:microsoft.com/office/officeart/2005/8/layout/hierarchy4"/>
    <dgm:cxn modelId="{A4E9B828-B994-46F4-A942-D6991ABFF79A}" type="presParOf" srcId="{EF3BE64B-CBF3-47F8-BB81-73909CC7BC93}" destId="{80A490C8-3808-4B13-A198-1BBC61BC78D0}" srcOrd="0" destOrd="0" presId="urn:microsoft.com/office/officeart/2005/8/layout/hierarchy4"/>
    <dgm:cxn modelId="{DA504F0E-CD53-45BC-B617-403E263A9A1D}" type="presParOf" srcId="{80A490C8-3808-4B13-A198-1BBC61BC78D0}" destId="{24CF639C-0CFD-445F-97C2-92067EDF1A18}" srcOrd="0" destOrd="0" presId="urn:microsoft.com/office/officeart/2005/8/layout/hierarchy4"/>
    <dgm:cxn modelId="{8882D00F-EDF7-4263-9313-E29FA5AD686D}" type="presParOf" srcId="{80A490C8-3808-4B13-A198-1BBC61BC78D0}" destId="{7AA5D75F-094C-4998-912D-4207B53C9F46}" srcOrd="1" destOrd="0" presId="urn:microsoft.com/office/officeart/2005/8/layout/hierarchy4"/>
    <dgm:cxn modelId="{31602DC5-2F2C-487A-A5FE-2D8438F13EB6}" type="presParOf" srcId="{80A490C8-3808-4B13-A198-1BBC61BC78D0}" destId="{0F557922-CA44-4ECB-B7AB-881846463C53}" srcOrd="2" destOrd="0" presId="urn:microsoft.com/office/officeart/2005/8/layout/hierarchy4"/>
    <dgm:cxn modelId="{1CE782AF-44D3-41E1-A02F-4DC0D6783E4C}" type="presParOf" srcId="{0F557922-CA44-4ECB-B7AB-881846463C53}" destId="{CD981B21-092D-4BA7-9860-ADEC6E49A830}" srcOrd="0" destOrd="0" presId="urn:microsoft.com/office/officeart/2005/8/layout/hierarchy4"/>
    <dgm:cxn modelId="{0C3DD047-C67B-42E7-B87C-0D36E148F31E}" type="presParOf" srcId="{CD981B21-092D-4BA7-9860-ADEC6E49A830}" destId="{DA098138-A2F8-4721-ADF2-34DF4B6F84D2}" srcOrd="0" destOrd="0" presId="urn:microsoft.com/office/officeart/2005/8/layout/hierarchy4"/>
    <dgm:cxn modelId="{A87F888D-32A4-4941-995C-BBDB3687FDA9}" type="presParOf" srcId="{CD981B21-092D-4BA7-9860-ADEC6E49A830}" destId="{9A936CD5-3650-4FB8-AD6B-49E529E6998E}" srcOrd="1" destOrd="0" presId="urn:microsoft.com/office/officeart/2005/8/layout/hierarchy4"/>
    <dgm:cxn modelId="{55BEDAEE-4F39-4700-91A3-9D366C08606D}" type="presParOf" srcId="{CD981B21-092D-4BA7-9860-ADEC6E49A830}" destId="{78433271-F956-4413-877F-503508311685}" srcOrd="2" destOrd="0" presId="urn:microsoft.com/office/officeart/2005/8/layout/hierarchy4"/>
    <dgm:cxn modelId="{8614D5F4-6A7C-4F92-A7CD-C3A4B512B173}" type="presParOf" srcId="{78433271-F956-4413-877F-503508311685}" destId="{FF1D1E65-7F4E-4125-B615-08FD688E1650}" srcOrd="0" destOrd="0" presId="urn:microsoft.com/office/officeart/2005/8/layout/hierarchy4"/>
    <dgm:cxn modelId="{77EC9D9E-D354-446F-BA09-11038DB37245}" type="presParOf" srcId="{FF1D1E65-7F4E-4125-B615-08FD688E1650}" destId="{C46BDD6B-BA85-4801-913E-B3207F1FB3B3}" srcOrd="0" destOrd="0" presId="urn:microsoft.com/office/officeart/2005/8/layout/hierarchy4"/>
    <dgm:cxn modelId="{317E80A0-68B9-4C2E-8190-CE50F47ED5EB}" type="presParOf" srcId="{FF1D1E65-7F4E-4125-B615-08FD688E1650}" destId="{B3864B49-4005-4B73-AE5F-D08DD09B6BBA}" srcOrd="1" destOrd="0" presId="urn:microsoft.com/office/officeart/2005/8/layout/hierarchy4"/>
    <dgm:cxn modelId="{7E9C3F8F-2599-46D1-9745-479D3A76D23A}" type="presParOf" srcId="{78433271-F956-4413-877F-503508311685}" destId="{643566F4-48E2-453A-94CF-502B90FFE85A}" srcOrd="1" destOrd="0" presId="urn:microsoft.com/office/officeart/2005/8/layout/hierarchy4"/>
    <dgm:cxn modelId="{C0D83837-A16F-45CC-A6F1-1F31AE66D67A}" type="presParOf" srcId="{78433271-F956-4413-877F-503508311685}" destId="{752275F7-E8C5-405A-BC8B-7E004C29ADBF}" srcOrd="2" destOrd="0" presId="urn:microsoft.com/office/officeart/2005/8/layout/hierarchy4"/>
    <dgm:cxn modelId="{134C1E81-998D-4130-921F-46395152AFF2}" type="presParOf" srcId="{752275F7-E8C5-405A-BC8B-7E004C29ADBF}" destId="{41A7E01F-6230-4E89-A43B-D110F28670BC}" srcOrd="0" destOrd="0" presId="urn:microsoft.com/office/officeart/2005/8/layout/hierarchy4"/>
    <dgm:cxn modelId="{EFFD5BCA-5B59-4492-BC3A-639DE866B6E5}" type="presParOf" srcId="{752275F7-E8C5-405A-BC8B-7E004C29ADBF}" destId="{6ED78A1A-E1E5-4E43-AAA1-AD5ABB99CE03}" srcOrd="1" destOrd="0" presId="urn:microsoft.com/office/officeart/2005/8/layout/hierarchy4"/>
    <dgm:cxn modelId="{FDF830F5-589C-42D6-8A9C-F966BE368E4F}" type="presParOf" srcId="{0F557922-CA44-4ECB-B7AB-881846463C53}" destId="{E0BF17AF-EAAA-43A3-91C4-BAF599D8F4E3}" srcOrd="1" destOrd="0" presId="urn:microsoft.com/office/officeart/2005/8/layout/hierarchy4"/>
    <dgm:cxn modelId="{B3DF61F7-08E5-4527-98AF-F6A30A7B0DC7}" type="presParOf" srcId="{0F557922-CA44-4ECB-B7AB-881846463C53}" destId="{5C8443D3-A657-4DBF-93A1-6B24F7FFE1EE}" srcOrd="2" destOrd="0" presId="urn:microsoft.com/office/officeart/2005/8/layout/hierarchy4"/>
    <dgm:cxn modelId="{E3DCEBF6-D393-45E4-8E24-FA3C1D357341}" type="presParOf" srcId="{5C8443D3-A657-4DBF-93A1-6B24F7FFE1EE}" destId="{848C77E2-5A2C-465B-90B9-760045E10DA9}" srcOrd="0" destOrd="0" presId="urn:microsoft.com/office/officeart/2005/8/layout/hierarchy4"/>
    <dgm:cxn modelId="{BAA737B5-3C8B-429C-9793-1CD04A3EFC1E}" type="presParOf" srcId="{5C8443D3-A657-4DBF-93A1-6B24F7FFE1EE}" destId="{792DC847-C27A-458C-87C0-2581F18A9DCA}" srcOrd="1" destOrd="0" presId="urn:microsoft.com/office/officeart/2005/8/layout/hierarchy4"/>
    <dgm:cxn modelId="{E9BBD118-7F4F-485A-9EA0-1A92E8E6EC96}" type="presParOf" srcId="{5C8443D3-A657-4DBF-93A1-6B24F7FFE1EE}" destId="{957E1DFB-6BEE-4FA9-9B06-EF580BC8F10F}" srcOrd="2" destOrd="0" presId="urn:microsoft.com/office/officeart/2005/8/layout/hierarchy4"/>
    <dgm:cxn modelId="{436D814C-0173-4EFB-AC7F-ACA9ECF03EA4}" type="presParOf" srcId="{957E1DFB-6BEE-4FA9-9B06-EF580BC8F10F}" destId="{1B1812FA-EE15-4ECC-84A0-D7B6B0E2482C}" srcOrd="0" destOrd="0" presId="urn:microsoft.com/office/officeart/2005/8/layout/hierarchy4"/>
    <dgm:cxn modelId="{56F8F428-E689-46DA-9F44-FB0DDB202712}" type="presParOf" srcId="{1B1812FA-EE15-4ECC-84A0-D7B6B0E2482C}" destId="{9799F478-1AA7-49FE-8CED-25A1882A989F}" srcOrd="0" destOrd="0" presId="urn:microsoft.com/office/officeart/2005/8/layout/hierarchy4"/>
    <dgm:cxn modelId="{C72943B4-D217-4AAF-AF06-569AEFC6E064}" type="presParOf" srcId="{1B1812FA-EE15-4ECC-84A0-D7B6B0E2482C}" destId="{2B3E9761-E277-4A35-81E9-A0D34782E94E}"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6180371A-D4B1-4BFF-ABCA-2554D4C9236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656F8DC3-66DE-4061-A48A-A8A15786237A}">
      <dgm:prSet phldrT="[Text]"/>
      <dgm:spPr/>
      <dgm:t>
        <a:bodyPr/>
        <a:lstStyle/>
        <a:p>
          <a:r>
            <a:rPr lang="en" altLang="en-US" smtClean="0"/>
            <a:t>Frequent </a:t>
          </a:r>
          <a:r>
            <a:rPr lang="en" altLang="en-US" smtClean="0"/>
            <a:t>urination, </a:t>
          </a:r>
          <a:r>
            <a:rPr lang="en" altLang="en-US" dirty="0" smtClean="0"/>
            <a:t>pain and burning </a:t>
          </a:r>
          <a:r>
            <a:rPr lang="en" altLang="en-US" smtClean="0"/>
            <a:t>during </a:t>
          </a:r>
          <a:r>
            <a:rPr lang="en" altLang="en-US" smtClean="0"/>
            <a:t>urinatio</a:t>
          </a:r>
          <a:r>
            <a:rPr lang="sr-Latn-RS" altLang="en-US" smtClean="0"/>
            <a:t>n</a:t>
          </a:r>
          <a:r>
            <a:rPr lang="en" altLang="en-US" smtClean="0"/>
            <a:t>, </a:t>
          </a:r>
          <a:r>
            <a:rPr lang="en" altLang="en-US" dirty="0" smtClean="0"/>
            <a:t>sensitivity in the area of the bladder</a:t>
          </a:r>
          <a:endParaRPr lang="en-US" dirty="0"/>
        </a:p>
      </dgm:t>
    </dgm:pt>
    <dgm:pt modelId="{FC271B41-31C7-4033-B9F6-B25311E72D25}" type="parTrans" cxnId="{BC4ED9B4-A07F-4A24-91BE-3C37C05CA26E}">
      <dgm:prSet/>
      <dgm:spPr/>
      <dgm:t>
        <a:bodyPr/>
        <a:lstStyle/>
        <a:p>
          <a:endParaRPr lang="en-US"/>
        </a:p>
      </dgm:t>
    </dgm:pt>
    <dgm:pt modelId="{E25D3F2A-1C50-4665-A677-45EC727BB706}" type="sibTrans" cxnId="{BC4ED9B4-A07F-4A24-91BE-3C37C05CA26E}">
      <dgm:prSet/>
      <dgm:spPr/>
      <dgm:t>
        <a:bodyPr/>
        <a:lstStyle/>
        <a:p>
          <a:endParaRPr lang="en-US"/>
        </a:p>
      </dgm:t>
    </dgm:pt>
    <dgm:pt modelId="{A2694026-F225-43D9-9E3C-C4309DEFB3B4}">
      <dgm:prSet phldrT="[Text]"/>
      <dgm:spPr/>
      <dgm:t>
        <a:bodyPr/>
        <a:lstStyle/>
        <a:p>
          <a:r>
            <a:rPr lang="en" altLang="en-US" dirty="0" smtClean="0"/>
            <a:t>Chills, shivering, temperature, pains in the kidney area</a:t>
          </a:r>
          <a:endParaRPr lang="en-US" dirty="0"/>
        </a:p>
      </dgm:t>
    </dgm:pt>
    <dgm:pt modelId="{D4D8E722-6166-4922-80F7-B9E4611CA966}" type="parTrans" cxnId="{FB10D27C-5B6D-4AF7-B586-561E98DCEDAE}">
      <dgm:prSet/>
      <dgm:spPr/>
      <dgm:t>
        <a:bodyPr/>
        <a:lstStyle/>
        <a:p>
          <a:endParaRPr lang="en-US"/>
        </a:p>
      </dgm:t>
    </dgm:pt>
    <dgm:pt modelId="{7BC7061E-AAFE-43E2-9D9D-AD3A2CACC3D6}" type="sibTrans" cxnId="{FB10D27C-5B6D-4AF7-B586-561E98DCEDAE}">
      <dgm:prSet/>
      <dgm:spPr/>
      <dgm:t>
        <a:bodyPr/>
        <a:lstStyle/>
        <a:p>
          <a:endParaRPr lang="en-US"/>
        </a:p>
      </dgm:t>
    </dgm:pt>
    <dgm:pt modelId="{0DA12646-E327-48EC-A99F-1962EFC89480}">
      <dgm:prSet phldrT="[Text]"/>
      <dgm:spPr/>
      <dgm:t>
        <a:bodyPr/>
        <a:lstStyle/>
        <a:p>
          <a:r>
            <a:rPr lang="en" altLang="en-US" dirty="0" smtClean="0"/>
            <a:t>Nausea, vomiting, diffuse abdominal pain</a:t>
          </a:r>
          <a:endParaRPr lang="en-US" dirty="0"/>
        </a:p>
      </dgm:t>
    </dgm:pt>
    <dgm:pt modelId="{61D54857-0CB6-470C-9927-1A1C2E8F86DC}" type="parTrans" cxnId="{60E504ED-AFAF-411A-A38F-DEE402A9955A}">
      <dgm:prSet/>
      <dgm:spPr/>
      <dgm:t>
        <a:bodyPr/>
        <a:lstStyle/>
        <a:p>
          <a:endParaRPr lang="en-US"/>
        </a:p>
      </dgm:t>
    </dgm:pt>
    <dgm:pt modelId="{8D2733D4-77E0-457C-80EA-1EF963068907}" type="sibTrans" cxnId="{60E504ED-AFAF-411A-A38F-DEE402A9955A}">
      <dgm:prSet/>
      <dgm:spPr/>
      <dgm:t>
        <a:bodyPr/>
        <a:lstStyle/>
        <a:p>
          <a:endParaRPr lang="en-US"/>
        </a:p>
      </dgm:t>
    </dgm:pt>
    <dgm:pt modelId="{871C015A-89FA-4E74-8386-98066F988656}" type="pres">
      <dgm:prSet presAssocID="{6180371A-D4B1-4BFF-ABCA-2554D4C9236E}" presName="Name0" presStyleCnt="0">
        <dgm:presLayoutVars>
          <dgm:chMax val="7"/>
          <dgm:chPref val="7"/>
          <dgm:dir/>
        </dgm:presLayoutVars>
      </dgm:prSet>
      <dgm:spPr/>
      <dgm:t>
        <a:bodyPr/>
        <a:lstStyle/>
        <a:p>
          <a:endParaRPr lang="en-US"/>
        </a:p>
      </dgm:t>
    </dgm:pt>
    <dgm:pt modelId="{B2F307E6-24F3-43D1-9678-05A8CBAEBEF7}" type="pres">
      <dgm:prSet presAssocID="{6180371A-D4B1-4BFF-ABCA-2554D4C9236E}" presName="Name1" presStyleCnt="0"/>
      <dgm:spPr/>
    </dgm:pt>
    <dgm:pt modelId="{FCD0173F-12CA-4C1B-8776-289B484230D2}" type="pres">
      <dgm:prSet presAssocID="{6180371A-D4B1-4BFF-ABCA-2554D4C9236E}" presName="cycle" presStyleCnt="0"/>
      <dgm:spPr/>
    </dgm:pt>
    <dgm:pt modelId="{6D95A7B4-A636-4177-9600-748B0B23906D}" type="pres">
      <dgm:prSet presAssocID="{6180371A-D4B1-4BFF-ABCA-2554D4C9236E}" presName="srcNode" presStyleLbl="node1" presStyleIdx="0" presStyleCnt="3"/>
      <dgm:spPr/>
    </dgm:pt>
    <dgm:pt modelId="{5B0D9A0C-A6D9-4A3B-8D87-9649DA2697EE}" type="pres">
      <dgm:prSet presAssocID="{6180371A-D4B1-4BFF-ABCA-2554D4C9236E}" presName="conn" presStyleLbl="parChTrans1D2" presStyleIdx="0" presStyleCnt="1"/>
      <dgm:spPr/>
      <dgm:t>
        <a:bodyPr/>
        <a:lstStyle/>
        <a:p>
          <a:endParaRPr lang="en-US"/>
        </a:p>
      </dgm:t>
    </dgm:pt>
    <dgm:pt modelId="{4B5B1C4F-9B7D-40D0-96B1-80B09B15C08E}" type="pres">
      <dgm:prSet presAssocID="{6180371A-D4B1-4BFF-ABCA-2554D4C9236E}" presName="extraNode" presStyleLbl="node1" presStyleIdx="0" presStyleCnt="3"/>
      <dgm:spPr/>
    </dgm:pt>
    <dgm:pt modelId="{79A9BDEA-5ACA-44DD-93F7-13CFB82052F1}" type="pres">
      <dgm:prSet presAssocID="{6180371A-D4B1-4BFF-ABCA-2554D4C9236E}" presName="dstNode" presStyleLbl="node1" presStyleIdx="0" presStyleCnt="3"/>
      <dgm:spPr/>
    </dgm:pt>
    <dgm:pt modelId="{0F623C69-DC3F-4172-8660-ED78DB36E2CA}" type="pres">
      <dgm:prSet presAssocID="{656F8DC3-66DE-4061-A48A-A8A15786237A}" presName="text_1" presStyleLbl="node1" presStyleIdx="0" presStyleCnt="3">
        <dgm:presLayoutVars>
          <dgm:bulletEnabled val="1"/>
        </dgm:presLayoutVars>
      </dgm:prSet>
      <dgm:spPr/>
      <dgm:t>
        <a:bodyPr/>
        <a:lstStyle/>
        <a:p>
          <a:endParaRPr lang="en-US"/>
        </a:p>
      </dgm:t>
    </dgm:pt>
    <dgm:pt modelId="{BF29FEE5-ED51-459E-840C-6407DDEB5191}" type="pres">
      <dgm:prSet presAssocID="{656F8DC3-66DE-4061-A48A-A8A15786237A}" presName="accent_1" presStyleCnt="0"/>
      <dgm:spPr/>
    </dgm:pt>
    <dgm:pt modelId="{3430EB14-F52E-4A13-81AB-7DDC381CD9CD}" type="pres">
      <dgm:prSet presAssocID="{656F8DC3-66DE-4061-A48A-A8A15786237A}" presName="accentRepeatNode" presStyleLbl="solidFgAcc1" presStyleIdx="0" presStyleCnt="3"/>
      <dgm:spPr/>
    </dgm:pt>
    <dgm:pt modelId="{D9DBA269-1316-4BAB-BF57-2C54CEF65DB8}" type="pres">
      <dgm:prSet presAssocID="{A2694026-F225-43D9-9E3C-C4309DEFB3B4}" presName="text_2" presStyleLbl="node1" presStyleIdx="1" presStyleCnt="3">
        <dgm:presLayoutVars>
          <dgm:bulletEnabled val="1"/>
        </dgm:presLayoutVars>
      </dgm:prSet>
      <dgm:spPr/>
      <dgm:t>
        <a:bodyPr/>
        <a:lstStyle/>
        <a:p>
          <a:endParaRPr lang="en-US"/>
        </a:p>
      </dgm:t>
    </dgm:pt>
    <dgm:pt modelId="{E766383F-D09D-443C-8ADA-4FFBE29E6DBC}" type="pres">
      <dgm:prSet presAssocID="{A2694026-F225-43D9-9E3C-C4309DEFB3B4}" presName="accent_2" presStyleCnt="0"/>
      <dgm:spPr/>
    </dgm:pt>
    <dgm:pt modelId="{8DC9E013-B867-487C-A4EB-252945BD7A84}" type="pres">
      <dgm:prSet presAssocID="{A2694026-F225-43D9-9E3C-C4309DEFB3B4}" presName="accentRepeatNode" presStyleLbl="solidFgAcc1" presStyleIdx="1" presStyleCnt="3"/>
      <dgm:spPr/>
    </dgm:pt>
    <dgm:pt modelId="{179679D2-37E2-43E5-B7DD-EC7A2CA2FD41}" type="pres">
      <dgm:prSet presAssocID="{0DA12646-E327-48EC-A99F-1962EFC89480}" presName="text_3" presStyleLbl="node1" presStyleIdx="2" presStyleCnt="3">
        <dgm:presLayoutVars>
          <dgm:bulletEnabled val="1"/>
        </dgm:presLayoutVars>
      </dgm:prSet>
      <dgm:spPr/>
      <dgm:t>
        <a:bodyPr/>
        <a:lstStyle/>
        <a:p>
          <a:endParaRPr lang="en-US"/>
        </a:p>
      </dgm:t>
    </dgm:pt>
    <dgm:pt modelId="{06BE7CBD-B461-4EC4-9EAA-B8540A57C157}" type="pres">
      <dgm:prSet presAssocID="{0DA12646-E327-48EC-A99F-1962EFC89480}" presName="accent_3" presStyleCnt="0"/>
      <dgm:spPr/>
    </dgm:pt>
    <dgm:pt modelId="{DBB37053-3F8D-438E-ABD6-5710780EBBBD}" type="pres">
      <dgm:prSet presAssocID="{0DA12646-E327-48EC-A99F-1962EFC89480}" presName="accentRepeatNode" presStyleLbl="solidFgAcc1" presStyleIdx="2" presStyleCnt="3"/>
      <dgm:spPr/>
    </dgm:pt>
  </dgm:ptLst>
  <dgm:cxnLst>
    <dgm:cxn modelId="{FFEE5668-F50A-4BB0-BDA6-4D91D1EFE309}" type="presOf" srcId="{656F8DC3-66DE-4061-A48A-A8A15786237A}" destId="{0F623C69-DC3F-4172-8660-ED78DB36E2CA}" srcOrd="0" destOrd="0" presId="urn:microsoft.com/office/officeart/2008/layout/VerticalCurvedList"/>
    <dgm:cxn modelId="{BC4ED9B4-A07F-4A24-91BE-3C37C05CA26E}" srcId="{6180371A-D4B1-4BFF-ABCA-2554D4C9236E}" destId="{656F8DC3-66DE-4061-A48A-A8A15786237A}" srcOrd="0" destOrd="0" parTransId="{FC271B41-31C7-4033-B9F6-B25311E72D25}" sibTransId="{E25D3F2A-1C50-4665-A677-45EC727BB706}"/>
    <dgm:cxn modelId="{8A4A0844-648E-4BED-9130-DA6D1F2BC6BB}" type="presOf" srcId="{0DA12646-E327-48EC-A99F-1962EFC89480}" destId="{179679D2-37E2-43E5-B7DD-EC7A2CA2FD41}" srcOrd="0" destOrd="0" presId="urn:microsoft.com/office/officeart/2008/layout/VerticalCurvedList"/>
    <dgm:cxn modelId="{BD6B7301-00A8-46B3-A879-494D78CE1529}" type="presOf" srcId="{A2694026-F225-43D9-9E3C-C4309DEFB3B4}" destId="{D9DBA269-1316-4BAB-BF57-2C54CEF65DB8}" srcOrd="0" destOrd="0" presId="urn:microsoft.com/office/officeart/2008/layout/VerticalCurvedList"/>
    <dgm:cxn modelId="{EFCA4A21-10B7-4E3D-95F5-434B135BA65B}" type="presOf" srcId="{E25D3F2A-1C50-4665-A677-45EC727BB706}" destId="{5B0D9A0C-A6D9-4A3B-8D87-9649DA2697EE}" srcOrd="0" destOrd="0" presId="urn:microsoft.com/office/officeart/2008/layout/VerticalCurvedList"/>
    <dgm:cxn modelId="{CBD1C4B0-9AA9-40E4-927C-C65770EC6A9C}" type="presOf" srcId="{6180371A-D4B1-4BFF-ABCA-2554D4C9236E}" destId="{871C015A-89FA-4E74-8386-98066F988656}" srcOrd="0" destOrd="0" presId="urn:microsoft.com/office/officeart/2008/layout/VerticalCurvedList"/>
    <dgm:cxn modelId="{60E504ED-AFAF-411A-A38F-DEE402A9955A}" srcId="{6180371A-D4B1-4BFF-ABCA-2554D4C9236E}" destId="{0DA12646-E327-48EC-A99F-1962EFC89480}" srcOrd="2" destOrd="0" parTransId="{61D54857-0CB6-470C-9927-1A1C2E8F86DC}" sibTransId="{8D2733D4-77E0-457C-80EA-1EF963068907}"/>
    <dgm:cxn modelId="{FB10D27C-5B6D-4AF7-B586-561E98DCEDAE}" srcId="{6180371A-D4B1-4BFF-ABCA-2554D4C9236E}" destId="{A2694026-F225-43D9-9E3C-C4309DEFB3B4}" srcOrd="1" destOrd="0" parTransId="{D4D8E722-6166-4922-80F7-B9E4611CA966}" sibTransId="{7BC7061E-AAFE-43E2-9D9D-AD3A2CACC3D6}"/>
    <dgm:cxn modelId="{DC182EAA-3B83-4BB3-B26B-070B827759E0}" type="presParOf" srcId="{871C015A-89FA-4E74-8386-98066F988656}" destId="{B2F307E6-24F3-43D1-9678-05A8CBAEBEF7}" srcOrd="0" destOrd="0" presId="urn:microsoft.com/office/officeart/2008/layout/VerticalCurvedList"/>
    <dgm:cxn modelId="{F3345E7B-A3A3-4130-BCD6-8AA9E511E197}" type="presParOf" srcId="{B2F307E6-24F3-43D1-9678-05A8CBAEBEF7}" destId="{FCD0173F-12CA-4C1B-8776-289B484230D2}" srcOrd="0" destOrd="0" presId="urn:microsoft.com/office/officeart/2008/layout/VerticalCurvedList"/>
    <dgm:cxn modelId="{4747957B-9C70-4F1D-A1A4-052AEFD4AF6E}" type="presParOf" srcId="{FCD0173F-12CA-4C1B-8776-289B484230D2}" destId="{6D95A7B4-A636-4177-9600-748B0B23906D}" srcOrd="0" destOrd="0" presId="urn:microsoft.com/office/officeart/2008/layout/VerticalCurvedList"/>
    <dgm:cxn modelId="{BD496E7B-D7F2-4C02-9974-9539AD766A0E}" type="presParOf" srcId="{FCD0173F-12CA-4C1B-8776-289B484230D2}" destId="{5B0D9A0C-A6D9-4A3B-8D87-9649DA2697EE}" srcOrd="1" destOrd="0" presId="urn:microsoft.com/office/officeart/2008/layout/VerticalCurvedList"/>
    <dgm:cxn modelId="{D7504E90-F940-4E27-B511-461904BA82B1}" type="presParOf" srcId="{FCD0173F-12CA-4C1B-8776-289B484230D2}" destId="{4B5B1C4F-9B7D-40D0-96B1-80B09B15C08E}" srcOrd="2" destOrd="0" presId="urn:microsoft.com/office/officeart/2008/layout/VerticalCurvedList"/>
    <dgm:cxn modelId="{0D7D2A89-223A-451E-90C7-CE4148D21341}" type="presParOf" srcId="{FCD0173F-12CA-4C1B-8776-289B484230D2}" destId="{79A9BDEA-5ACA-44DD-93F7-13CFB82052F1}" srcOrd="3" destOrd="0" presId="urn:microsoft.com/office/officeart/2008/layout/VerticalCurvedList"/>
    <dgm:cxn modelId="{0BB680A3-4EBB-469E-A738-B7947C32A870}" type="presParOf" srcId="{B2F307E6-24F3-43D1-9678-05A8CBAEBEF7}" destId="{0F623C69-DC3F-4172-8660-ED78DB36E2CA}" srcOrd="1" destOrd="0" presId="urn:microsoft.com/office/officeart/2008/layout/VerticalCurvedList"/>
    <dgm:cxn modelId="{93E7F090-190D-4A53-B92E-17CF51C3ED6E}" type="presParOf" srcId="{B2F307E6-24F3-43D1-9678-05A8CBAEBEF7}" destId="{BF29FEE5-ED51-459E-840C-6407DDEB5191}" srcOrd="2" destOrd="0" presId="urn:microsoft.com/office/officeart/2008/layout/VerticalCurvedList"/>
    <dgm:cxn modelId="{914F362E-2B06-4D4C-BD5C-CE84D01957E4}" type="presParOf" srcId="{BF29FEE5-ED51-459E-840C-6407DDEB5191}" destId="{3430EB14-F52E-4A13-81AB-7DDC381CD9CD}" srcOrd="0" destOrd="0" presId="urn:microsoft.com/office/officeart/2008/layout/VerticalCurvedList"/>
    <dgm:cxn modelId="{B107614A-B218-4301-AB2C-74D8FF8CD976}" type="presParOf" srcId="{B2F307E6-24F3-43D1-9678-05A8CBAEBEF7}" destId="{D9DBA269-1316-4BAB-BF57-2C54CEF65DB8}" srcOrd="3" destOrd="0" presId="urn:microsoft.com/office/officeart/2008/layout/VerticalCurvedList"/>
    <dgm:cxn modelId="{38B4FB63-7F05-43F5-AC2C-4744BF8068E6}" type="presParOf" srcId="{B2F307E6-24F3-43D1-9678-05A8CBAEBEF7}" destId="{E766383F-D09D-443C-8ADA-4FFBE29E6DBC}" srcOrd="4" destOrd="0" presId="urn:microsoft.com/office/officeart/2008/layout/VerticalCurvedList"/>
    <dgm:cxn modelId="{8BC5DEF6-5170-4EC3-BA62-B2BEEB8AF4FA}" type="presParOf" srcId="{E766383F-D09D-443C-8ADA-4FFBE29E6DBC}" destId="{8DC9E013-B867-487C-A4EB-252945BD7A84}" srcOrd="0" destOrd="0" presId="urn:microsoft.com/office/officeart/2008/layout/VerticalCurvedList"/>
    <dgm:cxn modelId="{2723CB1D-2345-49D9-A0C4-14519E02926B}" type="presParOf" srcId="{B2F307E6-24F3-43D1-9678-05A8CBAEBEF7}" destId="{179679D2-37E2-43E5-B7DD-EC7A2CA2FD41}" srcOrd="5" destOrd="0" presId="urn:microsoft.com/office/officeart/2008/layout/VerticalCurvedList"/>
    <dgm:cxn modelId="{F158861A-81F0-4572-8F36-F6ACFAAA7A34}" type="presParOf" srcId="{B2F307E6-24F3-43D1-9678-05A8CBAEBEF7}" destId="{06BE7CBD-B461-4EC4-9EAA-B8540A57C157}" srcOrd="6" destOrd="0" presId="urn:microsoft.com/office/officeart/2008/layout/VerticalCurvedList"/>
    <dgm:cxn modelId="{E0E212C8-8B27-40AF-8B3A-193327C2B1A3}" type="presParOf" srcId="{06BE7CBD-B461-4EC4-9EAA-B8540A57C157}" destId="{DBB37053-3F8D-438E-ABD6-5710780EBBBD}"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793F1C6A-7F9F-4568-B3F4-10109E6A58D5}"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A6A46D00-444C-479F-967A-C85934A67552}">
      <dgm:prSet phldrT="[Text]" custT="1"/>
      <dgm:spPr/>
      <dgm:t>
        <a:bodyPr/>
        <a:lstStyle/>
        <a:p>
          <a:pPr marL="0" indent="0"/>
          <a:r>
            <a:rPr lang="en" altLang="en-US" sz="2300" b="1" dirty="0" smtClean="0"/>
            <a:t>Diagnosis </a:t>
          </a:r>
          <a:r>
            <a:rPr lang="en" altLang="en-US" sz="1800" dirty="0" smtClean="0"/>
            <a:t>:</a:t>
          </a:r>
        </a:p>
        <a:p>
          <a:pPr marL="0" indent="0"/>
          <a:r>
            <a:rPr lang="en" altLang="en-US" sz="1800" dirty="0" smtClean="0"/>
            <a:t>Leukocytosis, slight proteinuria, in the sediment mass le . and le.cylinders</a:t>
          </a:r>
          <a:r>
            <a:rPr lang="en" altLang="en-US" sz="1800" smtClean="0"/>
            <a:t>, </a:t>
          </a:r>
          <a:r>
            <a:rPr lang="en" altLang="en-US" sz="1800" smtClean="0"/>
            <a:t>erythrocyte </a:t>
          </a:r>
          <a:r>
            <a:rPr lang="en" altLang="en-US" sz="1800" dirty="0" smtClean="0"/>
            <a:t>, urine culture, preserved </a:t>
          </a:r>
          <a:r>
            <a:rPr lang="en" altLang="en-US" sz="1800" smtClean="0"/>
            <a:t>renal </a:t>
          </a:r>
          <a:r>
            <a:rPr lang="en" altLang="en-US" sz="1800" smtClean="0"/>
            <a:t>function, </a:t>
          </a:r>
          <a:r>
            <a:rPr lang="en-US" sz="1800" smtClean="0"/>
            <a:t>possible obstruction at IVU</a:t>
          </a:r>
          <a:endParaRPr lang="en-US" sz="1800" dirty="0"/>
        </a:p>
      </dgm:t>
    </dgm:pt>
    <dgm:pt modelId="{0075755A-FBA0-49AB-9B82-C2A9AEDBB708}" type="parTrans" cxnId="{5E30F0FA-F5E2-4EB8-9642-269F252CAB60}">
      <dgm:prSet/>
      <dgm:spPr/>
      <dgm:t>
        <a:bodyPr/>
        <a:lstStyle/>
        <a:p>
          <a:endParaRPr lang="en-US"/>
        </a:p>
      </dgm:t>
    </dgm:pt>
    <dgm:pt modelId="{01A7BB41-9B84-45C5-BC25-1F82E523AB46}" type="sibTrans" cxnId="{5E30F0FA-F5E2-4EB8-9642-269F252CAB60}">
      <dgm:prSet/>
      <dgm:spPr/>
      <dgm:t>
        <a:bodyPr/>
        <a:lstStyle/>
        <a:p>
          <a:endParaRPr lang="en-US"/>
        </a:p>
      </dgm:t>
    </dgm:pt>
    <dgm:pt modelId="{59A337EF-D093-42ED-BAB6-DC17B2C8FED1}">
      <dgm:prSet phldrT="[Text]" custT="1"/>
      <dgm:spPr/>
      <dgm:t>
        <a:bodyPr/>
        <a:lstStyle/>
        <a:p>
          <a:r>
            <a:rPr lang="en-US" sz="2100" b="1" smtClean="0"/>
            <a:t>Prognosis: </a:t>
          </a:r>
          <a:endParaRPr lang="sr-Latn-RS" sz="2100" b="1" smtClean="0"/>
        </a:p>
        <a:p>
          <a:r>
            <a:rPr lang="en-US" sz="2100" smtClean="0"/>
            <a:t>Over 90% of cases are cured</a:t>
          </a:r>
          <a:endParaRPr lang="en-US" sz="2100" dirty="0"/>
        </a:p>
      </dgm:t>
    </dgm:pt>
    <dgm:pt modelId="{C7A4C97C-57AB-4B2A-A94D-6F0F75EBF025}" type="parTrans" cxnId="{62CAEBC7-3E7A-4C3B-BC77-4AAA9DE2D422}">
      <dgm:prSet/>
      <dgm:spPr/>
      <dgm:t>
        <a:bodyPr/>
        <a:lstStyle/>
        <a:p>
          <a:endParaRPr lang="en-US"/>
        </a:p>
      </dgm:t>
    </dgm:pt>
    <dgm:pt modelId="{BDFFFC7C-FDB6-4FFB-ABF9-760B7F2E091A}" type="sibTrans" cxnId="{62CAEBC7-3E7A-4C3B-BC77-4AAA9DE2D422}">
      <dgm:prSet/>
      <dgm:spPr/>
      <dgm:t>
        <a:bodyPr/>
        <a:lstStyle/>
        <a:p>
          <a:endParaRPr lang="en-US"/>
        </a:p>
      </dgm:t>
    </dgm:pt>
    <dgm:pt modelId="{69852988-81A2-4828-A4C2-CE8050D33D75}">
      <dgm:prSet phldrT="[Text]" custT="1"/>
      <dgm:spPr/>
      <dgm:t>
        <a:bodyPr/>
        <a:lstStyle/>
        <a:p>
          <a:r>
            <a:rPr lang="en" altLang="en-US" sz="2100" b="1" dirty="0" smtClean="0"/>
            <a:t>Treatment:</a:t>
          </a:r>
        </a:p>
        <a:p>
          <a:r>
            <a:rPr lang="en" altLang="en-US" sz="2100" dirty="0" smtClean="0"/>
            <a:t>AB and uroantiseptics for 10-14 days</a:t>
          </a:r>
        </a:p>
        <a:p>
          <a:r>
            <a:rPr lang="en" altLang="en-US" sz="2100" dirty="0" smtClean="0"/>
            <a:t>In complicated cases and surgical correction</a:t>
          </a:r>
          <a:endParaRPr lang="en-US" sz="2100" dirty="0"/>
        </a:p>
      </dgm:t>
    </dgm:pt>
    <dgm:pt modelId="{26091F6E-9B5C-4759-A857-FBBF89A11C41}" type="parTrans" cxnId="{21F6019B-3A14-478C-B1C3-709D18BB5069}">
      <dgm:prSet/>
      <dgm:spPr/>
      <dgm:t>
        <a:bodyPr/>
        <a:lstStyle/>
        <a:p>
          <a:endParaRPr lang="en-US"/>
        </a:p>
      </dgm:t>
    </dgm:pt>
    <dgm:pt modelId="{64939E57-F370-4D92-A80E-00515EC44F44}" type="sibTrans" cxnId="{21F6019B-3A14-478C-B1C3-709D18BB5069}">
      <dgm:prSet/>
      <dgm:spPr/>
      <dgm:t>
        <a:bodyPr/>
        <a:lstStyle/>
        <a:p>
          <a:endParaRPr lang="en-US"/>
        </a:p>
      </dgm:t>
    </dgm:pt>
    <dgm:pt modelId="{C74D20F1-EF37-4253-A724-6CE75BC5357E}" type="pres">
      <dgm:prSet presAssocID="{793F1C6A-7F9F-4568-B3F4-10109E6A58D5}" presName="rootnode" presStyleCnt="0">
        <dgm:presLayoutVars>
          <dgm:chMax/>
          <dgm:chPref/>
          <dgm:dir/>
          <dgm:animLvl val="lvl"/>
        </dgm:presLayoutVars>
      </dgm:prSet>
      <dgm:spPr/>
      <dgm:t>
        <a:bodyPr/>
        <a:lstStyle/>
        <a:p>
          <a:endParaRPr lang="en-US"/>
        </a:p>
      </dgm:t>
    </dgm:pt>
    <dgm:pt modelId="{3231DCDC-FEA3-4631-BA91-988654685E8A}" type="pres">
      <dgm:prSet presAssocID="{A6A46D00-444C-479F-967A-C85934A67552}" presName="composite" presStyleCnt="0"/>
      <dgm:spPr/>
    </dgm:pt>
    <dgm:pt modelId="{C294F3BA-02EC-47BC-8AAD-587C9A276ADA}" type="pres">
      <dgm:prSet presAssocID="{A6A46D00-444C-479F-967A-C85934A67552}" presName="LShape" presStyleLbl="alignNode1" presStyleIdx="0" presStyleCnt="5" custScaleX="134392" custLinFactNeighborX="3200"/>
      <dgm:spPr/>
    </dgm:pt>
    <dgm:pt modelId="{7EF48405-0D45-4515-8853-69D04393BF8A}" type="pres">
      <dgm:prSet presAssocID="{A6A46D00-444C-479F-967A-C85934A67552}" presName="ParentText" presStyleLbl="revTx" presStyleIdx="0" presStyleCnt="3" custScaleX="144794" custLinFactNeighborX="4460" custLinFactNeighborY="1155">
        <dgm:presLayoutVars>
          <dgm:chMax val="0"/>
          <dgm:chPref val="0"/>
          <dgm:bulletEnabled val="1"/>
        </dgm:presLayoutVars>
      </dgm:prSet>
      <dgm:spPr/>
      <dgm:t>
        <a:bodyPr/>
        <a:lstStyle/>
        <a:p>
          <a:endParaRPr lang="en-US"/>
        </a:p>
      </dgm:t>
    </dgm:pt>
    <dgm:pt modelId="{466878F6-7F45-40BA-9B4F-DAF4BEB6200B}" type="pres">
      <dgm:prSet presAssocID="{A6A46D00-444C-479F-967A-C85934A67552}" presName="Triangle" presStyleLbl="alignNode1" presStyleIdx="1" presStyleCnt="5"/>
      <dgm:spPr/>
    </dgm:pt>
    <dgm:pt modelId="{082A9581-A94C-4FC0-ADB7-72F1708A0014}" type="pres">
      <dgm:prSet presAssocID="{01A7BB41-9B84-45C5-BC25-1F82E523AB46}" presName="sibTrans" presStyleCnt="0"/>
      <dgm:spPr/>
    </dgm:pt>
    <dgm:pt modelId="{C57A1661-0296-4303-99DC-115F6EAEA78F}" type="pres">
      <dgm:prSet presAssocID="{01A7BB41-9B84-45C5-BC25-1F82E523AB46}" presName="space" presStyleCnt="0"/>
      <dgm:spPr/>
    </dgm:pt>
    <dgm:pt modelId="{042D3E6F-556E-4EF4-A260-60C043455020}" type="pres">
      <dgm:prSet presAssocID="{59A337EF-D093-42ED-BAB6-DC17B2C8FED1}" presName="composite" presStyleCnt="0"/>
      <dgm:spPr/>
    </dgm:pt>
    <dgm:pt modelId="{C1F5C85A-6623-49ED-A7C4-0E8AD6482429}" type="pres">
      <dgm:prSet presAssocID="{59A337EF-D093-42ED-BAB6-DC17B2C8FED1}" presName="LShape" presStyleLbl="alignNode1" presStyleIdx="2" presStyleCnt="5"/>
      <dgm:spPr/>
    </dgm:pt>
    <dgm:pt modelId="{5DD2F92F-8983-47F6-A70B-8456574206C3}" type="pres">
      <dgm:prSet presAssocID="{59A337EF-D093-42ED-BAB6-DC17B2C8FED1}" presName="ParentText" presStyleLbl="revTx" presStyleIdx="1" presStyleCnt="3">
        <dgm:presLayoutVars>
          <dgm:chMax val="0"/>
          <dgm:chPref val="0"/>
          <dgm:bulletEnabled val="1"/>
        </dgm:presLayoutVars>
      </dgm:prSet>
      <dgm:spPr/>
      <dgm:t>
        <a:bodyPr/>
        <a:lstStyle/>
        <a:p>
          <a:endParaRPr lang="en-US"/>
        </a:p>
      </dgm:t>
    </dgm:pt>
    <dgm:pt modelId="{1B95BDDF-3A8F-4000-82D8-A89D288696CD}" type="pres">
      <dgm:prSet presAssocID="{59A337EF-D093-42ED-BAB6-DC17B2C8FED1}" presName="Triangle" presStyleLbl="alignNode1" presStyleIdx="3" presStyleCnt="5"/>
      <dgm:spPr/>
    </dgm:pt>
    <dgm:pt modelId="{E0744F79-C40B-4A16-B5B0-25304E8F86EA}" type="pres">
      <dgm:prSet presAssocID="{BDFFFC7C-FDB6-4FFB-ABF9-760B7F2E091A}" presName="sibTrans" presStyleCnt="0"/>
      <dgm:spPr/>
    </dgm:pt>
    <dgm:pt modelId="{1D09AF8C-69E5-42F3-AA5D-C15F3C07F152}" type="pres">
      <dgm:prSet presAssocID="{BDFFFC7C-FDB6-4FFB-ABF9-760B7F2E091A}" presName="space" presStyleCnt="0"/>
      <dgm:spPr/>
    </dgm:pt>
    <dgm:pt modelId="{C87F0BF1-5606-49BE-A164-516C846A8295}" type="pres">
      <dgm:prSet presAssocID="{69852988-81A2-4828-A4C2-CE8050D33D75}" presName="composite" presStyleCnt="0"/>
      <dgm:spPr/>
    </dgm:pt>
    <dgm:pt modelId="{1A47A822-A5A4-4597-9C92-E4481CA20E0D}" type="pres">
      <dgm:prSet presAssocID="{69852988-81A2-4828-A4C2-CE8050D33D75}" presName="LShape" presStyleLbl="alignNode1" presStyleIdx="4" presStyleCnt="5" custLinFactNeighborX="-15715"/>
      <dgm:spPr/>
    </dgm:pt>
    <dgm:pt modelId="{F71D2AB6-1E70-4E5C-B3A6-B5A19D27A25F}" type="pres">
      <dgm:prSet presAssocID="{69852988-81A2-4828-A4C2-CE8050D33D75}" presName="ParentText" presStyleLbl="revTx" presStyleIdx="2" presStyleCnt="3" custLinFactNeighborX="-14126">
        <dgm:presLayoutVars>
          <dgm:chMax val="0"/>
          <dgm:chPref val="0"/>
          <dgm:bulletEnabled val="1"/>
        </dgm:presLayoutVars>
      </dgm:prSet>
      <dgm:spPr/>
      <dgm:t>
        <a:bodyPr/>
        <a:lstStyle/>
        <a:p>
          <a:endParaRPr lang="en-US"/>
        </a:p>
      </dgm:t>
    </dgm:pt>
  </dgm:ptLst>
  <dgm:cxnLst>
    <dgm:cxn modelId="{F78EFF4B-B930-451A-B157-0154C48A7DAE}" type="presOf" srcId="{A6A46D00-444C-479F-967A-C85934A67552}" destId="{7EF48405-0D45-4515-8853-69D04393BF8A}" srcOrd="0" destOrd="0" presId="urn:microsoft.com/office/officeart/2009/3/layout/StepUpProcess"/>
    <dgm:cxn modelId="{62CAEBC7-3E7A-4C3B-BC77-4AAA9DE2D422}" srcId="{793F1C6A-7F9F-4568-B3F4-10109E6A58D5}" destId="{59A337EF-D093-42ED-BAB6-DC17B2C8FED1}" srcOrd="1" destOrd="0" parTransId="{C7A4C97C-57AB-4B2A-A94D-6F0F75EBF025}" sibTransId="{BDFFFC7C-FDB6-4FFB-ABF9-760B7F2E091A}"/>
    <dgm:cxn modelId="{21F6019B-3A14-478C-B1C3-709D18BB5069}" srcId="{793F1C6A-7F9F-4568-B3F4-10109E6A58D5}" destId="{69852988-81A2-4828-A4C2-CE8050D33D75}" srcOrd="2" destOrd="0" parTransId="{26091F6E-9B5C-4759-A857-FBBF89A11C41}" sibTransId="{64939E57-F370-4D92-A80E-00515EC44F44}"/>
    <dgm:cxn modelId="{5E30F0FA-F5E2-4EB8-9642-269F252CAB60}" srcId="{793F1C6A-7F9F-4568-B3F4-10109E6A58D5}" destId="{A6A46D00-444C-479F-967A-C85934A67552}" srcOrd="0" destOrd="0" parTransId="{0075755A-FBA0-49AB-9B82-C2A9AEDBB708}" sibTransId="{01A7BB41-9B84-45C5-BC25-1F82E523AB46}"/>
    <dgm:cxn modelId="{2AD965D6-CC80-4A29-BF96-E323019F95C8}" type="presOf" srcId="{59A337EF-D093-42ED-BAB6-DC17B2C8FED1}" destId="{5DD2F92F-8983-47F6-A70B-8456574206C3}" srcOrd="0" destOrd="0" presId="urn:microsoft.com/office/officeart/2009/3/layout/StepUpProcess"/>
    <dgm:cxn modelId="{6B4C4651-FD2F-459D-AEB4-6F944561526C}" type="presOf" srcId="{69852988-81A2-4828-A4C2-CE8050D33D75}" destId="{F71D2AB6-1E70-4E5C-B3A6-B5A19D27A25F}" srcOrd="0" destOrd="0" presId="urn:microsoft.com/office/officeart/2009/3/layout/StepUpProcess"/>
    <dgm:cxn modelId="{FC775015-0C3B-4336-ACFB-447FBEF68C83}" type="presOf" srcId="{793F1C6A-7F9F-4568-B3F4-10109E6A58D5}" destId="{C74D20F1-EF37-4253-A724-6CE75BC5357E}" srcOrd="0" destOrd="0" presId="urn:microsoft.com/office/officeart/2009/3/layout/StepUpProcess"/>
    <dgm:cxn modelId="{C9F43F08-17FB-471E-AFB5-E1A99CA9D360}" type="presParOf" srcId="{C74D20F1-EF37-4253-A724-6CE75BC5357E}" destId="{3231DCDC-FEA3-4631-BA91-988654685E8A}" srcOrd="0" destOrd="0" presId="urn:microsoft.com/office/officeart/2009/3/layout/StepUpProcess"/>
    <dgm:cxn modelId="{85A794D0-071C-47F9-A204-4FF13D9E6ABD}" type="presParOf" srcId="{3231DCDC-FEA3-4631-BA91-988654685E8A}" destId="{C294F3BA-02EC-47BC-8AAD-587C9A276ADA}" srcOrd="0" destOrd="0" presId="urn:microsoft.com/office/officeart/2009/3/layout/StepUpProcess"/>
    <dgm:cxn modelId="{A98F109E-C93C-46CD-927D-A7961D8B359E}" type="presParOf" srcId="{3231DCDC-FEA3-4631-BA91-988654685E8A}" destId="{7EF48405-0D45-4515-8853-69D04393BF8A}" srcOrd="1" destOrd="0" presId="urn:microsoft.com/office/officeart/2009/3/layout/StepUpProcess"/>
    <dgm:cxn modelId="{02A69CAF-A0D2-42EA-BA40-EAFF63F01328}" type="presParOf" srcId="{3231DCDC-FEA3-4631-BA91-988654685E8A}" destId="{466878F6-7F45-40BA-9B4F-DAF4BEB6200B}" srcOrd="2" destOrd="0" presId="urn:microsoft.com/office/officeart/2009/3/layout/StepUpProcess"/>
    <dgm:cxn modelId="{719E47C8-B2A1-43F5-A8D0-ED456CCD8A0F}" type="presParOf" srcId="{C74D20F1-EF37-4253-A724-6CE75BC5357E}" destId="{082A9581-A94C-4FC0-ADB7-72F1708A0014}" srcOrd="1" destOrd="0" presId="urn:microsoft.com/office/officeart/2009/3/layout/StepUpProcess"/>
    <dgm:cxn modelId="{644A9E42-247A-4BE4-B5DE-4737E4F252BF}" type="presParOf" srcId="{082A9581-A94C-4FC0-ADB7-72F1708A0014}" destId="{C57A1661-0296-4303-99DC-115F6EAEA78F}" srcOrd="0" destOrd="0" presId="urn:microsoft.com/office/officeart/2009/3/layout/StepUpProcess"/>
    <dgm:cxn modelId="{84980CC8-50DD-43C7-A699-BC77760AE525}" type="presParOf" srcId="{C74D20F1-EF37-4253-A724-6CE75BC5357E}" destId="{042D3E6F-556E-4EF4-A260-60C043455020}" srcOrd="2" destOrd="0" presId="urn:microsoft.com/office/officeart/2009/3/layout/StepUpProcess"/>
    <dgm:cxn modelId="{268A8F41-DE5A-4A02-A32C-42B89DFED673}" type="presParOf" srcId="{042D3E6F-556E-4EF4-A260-60C043455020}" destId="{C1F5C85A-6623-49ED-A7C4-0E8AD6482429}" srcOrd="0" destOrd="0" presId="urn:microsoft.com/office/officeart/2009/3/layout/StepUpProcess"/>
    <dgm:cxn modelId="{37C2F9EF-A10A-474E-8382-EAF922F124B1}" type="presParOf" srcId="{042D3E6F-556E-4EF4-A260-60C043455020}" destId="{5DD2F92F-8983-47F6-A70B-8456574206C3}" srcOrd="1" destOrd="0" presId="urn:microsoft.com/office/officeart/2009/3/layout/StepUpProcess"/>
    <dgm:cxn modelId="{C575336F-AC5F-4A37-BA0F-D2082245CB0E}" type="presParOf" srcId="{042D3E6F-556E-4EF4-A260-60C043455020}" destId="{1B95BDDF-3A8F-4000-82D8-A89D288696CD}" srcOrd="2" destOrd="0" presId="urn:microsoft.com/office/officeart/2009/3/layout/StepUpProcess"/>
    <dgm:cxn modelId="{741BB6F7-1FE8-4F50-AADD-30B994EB62EB}" type="presParOf" srcId="{C74D20F1-EF37-4253-A724-6CE75BC5357E}" destId="{E0744F79-C40B-4A16-B5B0-25304E8F86EA}" srcOrd="3" destOrd="0" presId="urn:microsoft.com/office/officeart/2009/3/layout/StepUpProcess"/>
    <dgm:cxn modelId="{A6A4C0C9-1F59-4D3D-BED7-93C616BB4289}" type="presParOf" srcId="{E0744F79-C40B-4A16-B5B0-25304E8F86EA}" destId="{1D09AF8C-69E5-42F3-AA5D-C15F3C07F152}" srcOrd="0" destOrd="0" presId="urn:microsoft.com/office/officeart/2009/3/layout/StepUpProcess"/>
    <dgm:cxn modelId="{5307BE26-B386-4893-90CA-E1AF70459FB4}" type="presParOf" srcId="{C74D20F1-EF37-4253-A724-6CE75BC5357E}" destId="{C87F0BF1-5606-49BE-A164-516C846A8295}" srcOrd="4" destOrd="0" presId="urn:microsoft.com/office/officeart/2009/3/layout/StepUpProcess"/>
    <dgm:cxn modelId="{D8D0F67E-90A0-474D-B178-88966AB6D664}" type="presParOf" srcId="{C87F0BF1-5606-49BE-A164-516C846A8295}" destId="{1A47A822-A5A4-4597-9C92-E4481CA20E0D}" srcOrd="0" destOrd="0" presId="urn:microsoft.com/office/officeart/2009/3/layout/StepUpProcess"/>
    <dgm:cxn modelId="{C7E15868-9657-4E3F-98A3-EB0A7B02E669}" type="presParOf" srcId="{C87F0BF1-5606-49BE-A164-516C846A8295}" destId="{F71D2AB6-1E70-4E5C-B3A6-B5A19D27A25F}"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FC8A898B-2CBA-4019-90C8-90A405BACD21}"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n-US"/>
        </a:p>
      </dgm:t>
    </dgm:pt>
    <dgm:pt modelId="{493C3D7D-E937-458C-859A-9DB880A075A1}">
      <dgm:prSet phldrT="[Text]"/>
      <dgm:spPr/>
      <dgm:t>
        <a:bodyPr/>
        <a:lstStyle/>
        <a:p>
          <a:r>
            <a:rPr lang="en" dirty="0" smtClean="0"/>
            <a:t>Microabscesses of the cortex</a:t>
          </a:r>
          <a:endParaRPr lang="en-US" dirty="0"/>
        </a:p>
      </dgm:t>
    </dgm:pt>
    <dgm:pt modelId="{E6A9F918-512F-48AA-B619-670BE76A7753}" type="parTrans" cxnId="{87A4D912-EEEB-440A-A099-39F357E0CDA6}">
      <dgm:prSet/>
      <dgm:spPr/>
      <dgm:t>
        <a:bodyPr/>
        <a:lstStyle/>
        <a:p>
          <a:endParaRPr lang="en-US"/>
        </a:p>
      </dgm:t>
    </dgm:pt>
    <dgm:pt modelId="{872EBD20-8140-4228-81F3-BB320633A292}" type="sibTrans" cxnId="{87A4D912-EEEB-440A-A099-39F357E0CDA6}">
      <dgm:prSet/>
      <dgm:spPr/>
      <dgm:t>
        <a:bodyPr/>
        <a:lstStyle/>
        <a:p>
          <a:endParaRPr lang="en-US"/>
        </a:p>
      </dgm:t>
    </dgm:pt>
    <dgm:pt modelId="{221E706D-D178-44EB-8B44-E483C3288733}">
      <dgm:prSet phldrT="[Text]"/>
      <dgm:spPr/>
      <dgm:t>
        <a:bodyPr/>
        <a:lstStyle/>
        <a:p>
          <a:r>
            <a:rPr lang="en" altLang="en-US" dirty="0" smtClean="0"/>
            <a:t>Perinephritic abscess</a:t>
          </a:r>
        </a:p>
        <a:p>
          <a:r>
            <a:rPr lang="en" altLang="en-US" dirty="0" smtClean="0"/>
            <a:t>Papillary necrosis</a:t>
          </a:r>
          <a:endParaRPr lang="en-US" dirty="0"/>
        </a:p>
      </dgm:t>
    </dgm:pt>
    <dgm:pt modelId="{31EDF29E-3154-4CC7-9D65-FB1F1375A615}" type="parTrans" cxnId="{F9113836-1E02-4B6B-8B60-23451E949EA8}">
      <dgm:prSet/>
      <dgm:spPr/>
      <dgm:t>
        <a:bodyPr/>
        <a:lstStyle/>
        <a:p>
          <a:endParaRPr lang="en-US"/>
        </a:p>
      </dgm:t>
    </dgm:pt>
    <dgm:pt modelId="{A251CA36-3CB0-4469-AEBD-B348660A6E3F}" type="sibTrans" cxnId="{F9113836-1E02-4B6B-8B60-23451E949EA8}">
      <dgm:prSet/>
      <dgm:spPr/>
      <dgm:t>
        <a:bodyPr/>
        <a:lstStyle/>
        <a:p>
          <a:endParaRPr lang="en-US"/>
        </a:p>
      </dgm:t>
    </dgm:pt>
    <dgm:pt modelId="{AE1C6B33-D58A-4DEC-8F9C-859211360179}" type="pres">
      <dgm:prSet presAssocID="{FC8A898B-2CBA-4019-90C8-90A405BACD21}" presName="Name0" presStyleCnt="0">
        <dgm:presLayoutVars>
          <dgm:dir/>
          <dgm:resizeHandles val="exact"/>
        </dgm:presLayoutVars>
      </dgm:prSet>
      <dgm:spPr/>
      <dgm:t>
        <a:bodyPr/>
        <a:lstStyle/>
        <a:p>
          <a:endParaRPr lang="en-US"/>
        </a:p>
      </dgm:t>
    </dgm:pt>
    <dgm:pt modelId="{5E914342-A0F9-4754-95AB-2AFC67A68006}" type="pres">
      <dgm:prSet presAssocID="{493C3D7D-E937-458C-859A-9DB880A075A1}" presName="composite" presStyleCnt="0"/>
      <dgm:spPr/>
    </dgm:pt>
    <dgm:pt modelId="{6B4477D8-2A2D-4B26-A9D9-5B374DB37ACE}" type="pres">
      <dgm:prSet presAssocID="{493C3D7D-E937-458C-859A-9DB880A075A1}" presName="rect1" presStyleLbl="bgImgPlace1" presStyleIdx="0" presStyleCnt="2"/>
      <dgm:spPr>
        <a:blipFill rotWithShape="1">
          <a:blip xmlns:r="http://schemas.openxmlformats.org/officeDocument/2006/relationships" r:embed="rId1"/>
          <a:stretch>
            <a:fillRect/>
          </a:stretch>
        </a:blipFill>
      </dgm:spPr>
      <dgm:t>
        <a:bodyPr/>
        <a:lstStyle/>
        <a:p>
          <a:endParaRPr lang="en-US"/>
        </a:p>
      </dgm:t>
    </dgm:pt>
    <dgm:pt modelId="{E0A219A1-B60D-432A-9F83-BB2F38045C5F}" type="pres">
      <dgm:prSet presAssocID="{493C3D7D-E937-458C-859A-9DB880A075A1}" presName="wedgeRectCallout1" presStyleLbl="node1" presStyleIdx="0" presStyleCnt="2">
        <dgm:presLayoutVars>
          <dgm:bulletEnabled val="1"/>
        </dgm:presLayoutVars>
      </dgm:prSet>
      <dgm:spPr/>
      <dgm:t>
        <a:bodyPr/>
        <a:lstStyle/>
        <a:p>
          <a:endParaRPr lang="en-US"/>
        </a:p>
      </dgm:t>
    </dgm:pt>
    <dgm:pt modelId="{60CE0538-0C4D-4C41-9CCF-30DD6503FE4E}" type="pres">
      <dgm:prSet presAssocID="{872EBD20-8140-4228-81F3-BB320633A292}" presName="sibTrans" presStyleCnt="0"/>
      <dgm:spPr/>
    </dgm:pt>
    <dgm:pt modelId="{127DAF81-5665-4A23-8F48-E13781C6F77B}" type="pres">
      <dgm:prSet presAssocID="{221E706D-D178-44EB-8B44-E483C3288733}" presName="composite" presStyleCnt="0"/>
      <dgm:spPr/>
    </dgm:pt>
    <dgm:pt modelId="{0DC6EBC3-E923-4374-A235-E84C7E78D22C}" type="pres">
      <dgm:prSet presAssocID="{221E706D-D178-44EB-8B44-E483C3288733}" presName="rect1" presStyleLbl="bgImgPlace1" presStyleIdx="1" presStyleCnt="2"/>
      <dgm:spPr>
        <a:blipFill rotWithShape="1">
          <a:blip xmlns:r="http://schemas.openxmlformats.org/officeDocument/2006/relationships" r:embed="rId2"/>
          <a:stretch>
            <a:fillRect/>
          </a:stretch>
        </a:blipFill>
      </dgm:spPr>
      <dgm:t>
        <a:bodyPr/>
        <a:lstStyle/>
        <a:p>
          <a:endParaRPr lang="en-US"/>
        </a:p>
      </dgm:t>
    </dgm:pt>
    <dgm:pt modelId="{AA9AE62E-E7DF-4852-B1A2-78237BE4093A}" type="pres">
      <dgm:prSet presAssocID="{221E706D-D178-44EB-8B44-E483C3288733}" presName="wedgeRectCallout1" presStyleLbl="node1" presStyleIdx="1" presStyleCnt="2">
        <dgm:presLayoutVars>
          <dgm:bulletEnabled val="1"/>
        </dgm:presLayoutVars>
      </dgm:prSet>
      <dgm:spPr/>
      <dgm:t>
        <a:bodyPr/>
        <a:lstStyle/>
        <a:p>
          <a:endParaRPr lang="en-US"/>
        </a:p>
      </dgm:t>
    </dgm:pt>
  </dgm:ptLst>
  <dgm:cxnLst>
    <dgm:cxn modelId="{2907F4B1-D6EA-453C-9D3A-E129A1B1CE43}" type="presOf" srcId="{FC8A898B-2CBA-4019-90C8-90A405BACD21}" destId="{AE1C6B33-D58A-4DEC-8F9C-859211360179}" srcOrd="0" destOrd="0" presId="urn:microsoft.com/office/officeart/2008/layout/BendingPictureCaptionList"/>
    <dgm:cxn modelId="{8D0D0721-F895-4B3E-812A-327449A96636}" type="presOf" srcId="{493C3D7D-E937-458C-859A-9DB880A075A1}" destId="{E0A219A1-B60D-432A-9F83-BB2F38045C5F}" srcOrd="0" destOrd="0" presId="urn:microsoft.com/office/officeart/2008/layout/BendingPictureCaptionList"/>
    <dgm:cxn modelId="{F9113836-1E02-4B6B-8B60-23451E949EA8}" srcId="{FC8A898B-2CBA-4019-90C8-90A405BACD21}" destId="{221E706D-D178-44EB-8B44-E483C3288733}" srcOrd="1" destOrd="0" parTransId="{31EDF29E-3154-4CC7-9D65-FB1F1375A615}" sibTransId="{A251CA36-3CB0-4469-AEBD-B348660A6E3F}"/>
    <dgm:cxn modelId="{87A4D912-EEEB-440A-A099-39F357E0CDA6}" srcId="{FC8A898B-2CBA-4019-90C8-90A405BACD21}" destId="{493C3D7D-E937-458C-859A-9DB880A075A1}" srcOrd="0" destOrd="0" parTransId="{E6A9F918-512F-48AA-B619-670BE76A7753}" sibTransId="{872EBD20-8140-4228-81F3-BB320633A292}"/>
    <dgm:cxn modelId="{127B1557-C162-4032-9804-E0E1D56385CB}" type="presOf" srcId="{221E706D-D178-44EB-8B44-E483C3288733}" destId="{AA9AE62E-E7DF-4852-B1A2-78237BE4093A}" srcOrd="0" destOrd="0" presId="urn:microsoft.com/office/officeart/2008/layout/BendingPictureCaptionList"/>
    <dgm:cxn modelId="{ECF4ECC1-BE1D-49A1-A2E4-67267B2FDF70}" type="presParOf" srcId="{AE1C6B33-D58A-4DEC-8F9C-859211360179}" destId="{5E914342-A0F9-4754-95AB-2AFC67A68006}" srcOrd="0" destOrd="0" presId="urn:microsoft.com/office/officeart/2008/layout/BendingPictureCaptionList"/>
    <dgm:cxn modelId="{0CF3D77C-CFEE-4047-8087-CBE89F584455}" type="presParOf" srcId="{5E914342-A0F9-4754-95AB-2AFC67A68006}" destId="{6B4477D8-2A2D-4B26-A9D9-5B374DB37ACE}" srcOrd="0" destOrd="0" presId="urn:microsoft.com/office/officeart/2008/layout/BendingPictureCaptionList"/>
    <dgm:cxn modelId="{B961ABA4-2EDB-41BA-974D-BF3929488F11}" type="presParOf" srcId="{5E914342-A0F9-4754-95AB-2AFC67A68006}" destId="{E0A219A1-B60D-432A-9F83-BB2F38045C5F}" srcOrd="1" destOrd="0" presId="urn:microsoft.com/office/officeart/2008/layout/BendingPictureCaptionList"/>
    <dgm:cxn modelId="{57D6F7C7-90FE-4147-8490-17C208DF70B6}" type="presParOf" srcId="{AE1C6B33-D58A-4DEC-8F9C-859211360179}" destId="{60CE0538-0C4D-4C41-9CCF-30DD6503FE4E}" srcOrd="1" destOrd="0" presId="urn:microsoft.com/office/officeart/2008/layout/BendingPictureCaptionList"/>
    <dgm:cxn modelId="{9C547E8C-10D4-4C27-A20F-E9297DDCA05B}" type="presParOf" srcId="{AE1C6B33-D58A-4DEC-8F9C-859211360179}" destId="{127DAF81-5665-4A23-8F48-E13781C6F77B}" srcOrd="2" destOrd="0" presId="urn:microsoft.com/office/officeart/2008/layout/BendingPictureCaptionList"/>
    <dgm:cxn modelId="{6E665BE2-157A-477D-868B-65B9260EBC41}" type="presParOf" srcId="{127DAF81-5665-4A23-8F48-E13781C6F77B}" destId="{0DC6EBC3-E923-4374-A235-E84C7E78D22C}" srcOrd="0" destOrd="0" presId="urn:microsoft.com/office/officeart/2008/layout/BendingPictureCaptionList"/>
    <dgm:cxn modelId="{A97675FE-A803-4E66-8B5A-A77D72E6FC29}" type="presParOf" srcId="{127DAF81-5665-4A23-8F48-E13781C6F77B}" destId="{AA9AE62E-E7DF-4852-B1A2-78237BE4093A}" srcOrd="1" destOrd="0" presId="urn:microsoft.com/office/officeart/2008/layout/BendingPictureCa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F93CB4D1-126B-4AD0-A0B4-DE50F25EB5A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4EDFBF5-CCE3-417A-8A6A-A168C9B563D4}">
      <dgm:prSet phldrT="[Text]" custT="1"/>
      <dgm:spPr>
        <a:ln>
          <a:solidFill>
            <a:schemeClr val="tx1"/>
          </a:solidFill>
        </a:ln>
      </dgm:spPr>
      <dgm:t>
        <a:bodyPr/>
        <a:lstStyle/>
        <a:p>
          <a:r>
            <a:rPr lang="en" sz="2600" b="1" dirty="0" smtClean="0"/>
            <a:t>Etiology</a:t>
          </a:r>
          <a:endParaRPr lang="en-US" sz="2600" b="1" dirty="0"/>
        </a:p>
      </dgm:t>
    </dgm:pt>
    <dgm:pt modelId="{884B291B-1977-4451-ACA0-30AD57101B3D}" type="parTrans" cxnId="{F862C554-5331-439C-A6AE-BF7F335AEC09}">
      <dgm:prSet/>
      <dgm:spPr/>
      <dgm:t>
        <a:bodyPr/>
        <a:lstStyle/>
        <a:p>
          <a:endParaRPr lang="en-US"/>
        </a:p>
      </dgm:t>
    </dgm:pt>
    <dgm:pt modelId="{C82414C1-82F4-4575-B18F-863B045AC0E9}" type="sibTrans" cxnId="{F862C554-5331-439C-A6AE-BF7F335AEC09}">
      <dgm:prSet/>
      <dgm:spPr/>
      <dgm:t>
        <a:bodyPr/>
        <a:lstStyle/>
        <a:p>
          <a:endParaRPr lang="en-US"/>
        </a:p>
      </dgm:t>
    </dgm:pt>
    <dgm:pt modelId="{72769393-DBCD-4D9F-B773-922E3FE28265}">
      <dgm:prSet phldrT="[Text]" custT="1"/>
      <dgm:spPr/>
      <dgm:t>
        <a:bodyPr/>
        <a:lstStyle/>
        <a:p>
          <a:r>
            <a:rPr lang="en-US" sz="2000" smtClean="0"/>
            <a:t>It occurs as a consequence of untreated or insufficiently cured APNF, in the case of obstructions in the outflow of urine, there is a possibility of recurrent infections that lead to progressive damage to renal function, as a result of the formation of scar tissue in the kidney parenchyma</a:t>
          </a:r>
          <a:endParaRPr lang="en-US" sz="2000" dirty="0"/>
        </a:p>
      </dgm:t>
    </dgm:pt>
    <dgm:pt modelId="{D907D566-85F4-4D8A-B611-865FC6BCC61D}" type="parTrans" cxnId="{CAEC5040-B44B-4371-B56E-C9222CA4AE02}">
      <dgm:prSet/>
      <dgm:spPr/>
      <dgm:t>
        <a:bodyPr/>
        <a:lstStyle/>
        <a:p>
          <a:endParaRPr lang="en-US"/>
        </a:p>
      </dgm:t>
    </dgm:pt>
    <dgm:pt modelId="{032B1050-543C-488A-AF7C-3B119AD4F70C}" type="sibTrans" cxnId="{CAEC5040-B44B-4371-B56E-C9222CA4AE02}">
      <dgm:prSet/>
      <dgm:spPr/>
      <dgm:t>
        <a:bodyPr/>
        <a:lstStyle/>
        <a:p>
          <a:endParaRPr lang="en-US"/>
        </a:p>
      </dgm:t>
    </dgm:pt>
    <dgm:pt modelId="{BD4342DB-46B5-456C-BBF8-12A86796F167}">
      <dgm:prSet phldrT="[Text]" custT="1"/>
      <dgm:spPr>
        <a:ln>
          <a:solidFill>
            <a:schemeClr val="tx1"/>
          </a:solidFill>
        </a:ln>
      </dgm:spPr>
      <dgm:t>
        <a:bodyPr/>
        <a:lstStyle/>
        <a:p>
          <a:r>
            <a:rPr lang="en" sz="2600" b="1" dirty="0" smtClean="0"/>
            <a:t>Diagnosis</a:t>
          </a:r>
          <a:endParaRPr lang="en-US" sz="2600" b="1" dirty="0"/>
        </a:p>
      </dgm:t>
    </dgm:pt>
    <dgm:pt modelId="{3134134C-E4D9-4C9A-929E-F67812AD2674}" type="parTrans" cxnId="{39DA8CDC-9B75-438A-B981-F062238F38F4}">
      <dgm:prSet/>
      <dgm:spPr/>
      <dgm:t>
        <a:bodyPr/>
        <a:lstStyle/>
        <a:p>
          <a:endParaRPr lang="en-US"/>
        </a:p>
      </dgm:t>
    </dgm:pt>
    <dgm:pt modelId="{4459A180-3ACB-4E86-8A74-F5F6D398BA26}" type="sibTrans" cxnId="{39DA8CDC-9B75-438A-B981-F062238F38F4}">
      <dgm:prSet/>
      <dgm:spPr/>
      <dgm:t>
        <a:bodyPr/>
        <a:lstStyle/>
        <a:p>
          <a:endParaRPr lang="en-US"/>
        </a:p>
      </dgm:t>
    </dgm:pt>
    <dgm:pt modelId="{C1ED0EC0-D942-44B3-816E-15C26BBBBD15}">
      <dgm:prSet phldrT="[Text]" custT="1"/>
      <dgm:spPr/>
      <dgm:t>
        <a:bodyPr anchor="b"/>
        <a:lstStyle/>
        <a:p>
          <a:r>
            <a:rPr lang="en" sz="2100" dirty="0" smtClean="0">
              <a:solidFill>
                <a:schemeClr val="tx1"/>
              </a:solidFill>
            </a:rPr>
            <a:t>It is characterized by the radiological finding of focal or diffuse scars in the kidney cortex with the deformation of the calyces found in</a:t>
          </a:r>
          <a:r>
            <a:rPr lang="en" sz="2100" smtClean="0">
              <a:solidFill>
                <a:schemeClr val="tx1"/>
              </a:solidFill>
            </a:rPr>
            <a:t>: </a:t>
          </a:r>
          <a:r>
            <a:rPr lang="en" sz="2100" smtClean="0">
              <a:solidFill>
                <a:schemeClr val="tx1"/>
              </a:solidFill>
            </a:rPr>
            <a:t>VUR, </a:t>
          </a:r>
          <a:r>
            <a:rPr lang="sr-Latn-RS" sz="2100" smtClean="0">
              <a:solidFill>
                <a:schemeClr val="tx1"/>
              </a:solidFill>
            </a:rPr>
            <a:t>u</a:t>
          </a:r>
          <a:r>
            <a:rPr lang="en" sz="2100" smtClean="0">
              <a:solidFill>
                <a:schemeClr val="tx1"/>
              </a:solidFill>
            </a:rPr>
            <a:t>rinary </a:t>
          </a:r>
          <a:r>
            <a:rPr lang="en" sz="2100" smtClean="0">
              <a:solidFill>
                <a:schemeClr val="tx1"/>
              </a:solidFill>
            </a:rPr>
            <a:t>tract </a:t>
          </a:r>
          <a:r>
            <a:rPr lang="en" sz="2100" smtClean="0">
              <a:solidFill>
                <a:schemeClr val="tx1"/>
              </a:solidFill>
            </a:rPr>
            <a:t>obstruction, </a:t>
          </a:r>
          <a:r>
            <a:rPr lang="en" sz="2100" dirty="0" smtClean="0">
              <a:solidFill>
                <a:schemeClr val="tx1"/>
              </a:solidFill>
            </a:rPr>
            <a:t>and </a:t>
          </a:r>
          <a:r>
            <a:rPr lang="en" sz="2100" smtClean="0">
              <a:solidFill>
                <a:schemeClr val="tx1"/>
              </a:solidFill>
            </a:rPr>
            <a:t>analgesic </a:t>
          </a:r>
          <a:r>
            <a:rPr lang="en" sz="2100" smtClean="0">
              <a:solidFill>
                <a:schemeClr val="tx1"/>
              </a:solidFill>
            </a:rPr>
            <a:t>nephropathy, </a:t>
          </a:r>
          <a:r>
            <a:rPr lang="en" sz="2100" dirty="0" smtClean="0">
              <a:solidFill>
                <a:schemeClr val="tx1"/>
              </a:solidFill>
            </a:rPr>
            <a:t>rare forms of non-infectious </a:t>
          </a:r>
          <a:r>
            <a:rPr lang="en" sz="2100" smtClean="0">
              <a:solidFill>
                <a:schemeClr val="tx1"/>
              </a:solidFill>
            </a:rPr>
            <a:t>papillary </a:t>
          </a:r>
          <a:r>
            <a:rPr lang="en" sz="2100" smtClean="0">
              <a:solidFill>
                <a:schemeClr val="tx1"/>
              </a:solidFill>
            </a:rPr>
            <a:t>necrosis, </a:t>
          </a:r>
          <a:r>
            <a:rPr lang="en" sz="2100" dirty="0" smtClean="0">
              <a:solidFill>
                <a:schemeClr val="tx1"/>
              </a:solidFill>
            </a:rPr>
            <a:t>segmental hypoplasia</a:t>
          </a:r>
          <a:endParaRPr lang="en-US" sz="2100" dirty="0"/>
        </a:p>
      </dgm:t>
    </dgm:pt>
    <dgm:pt modelId="{A44EA19E-BB47-4410-8FDE-057504A510EF}" type="parTrans" cxnId="{5F087939-BCEA-420D-817A-F061296F36AC}">
      <dgm:prSet/>
      <dgm:spPr/>
      <dgm:t>
        <a:bodyPr/>
        <a:lstStyle/>
        <a:p>
          <a:endParaRPr lang="en-US"/>
        </a:p>
      </dgm:t>
    </dgm:pt>
    <dgm:pt modelId="{256B2712-8D7B-442E-823D-87CFD9DAADD9}" type="sibTrans" cxnId="{5F087939-BCEA-420D-817A-F061296F36AC}">
      <dgm:prSet/>
      <dgm:spPr/>
      <dgm:t>
        <a:bodyPr/>
        <a:lstStyle/>
        <a:p>
          <a:endParaRPr lang="en-US"/>
        </a:p>
      </dgm:t>
    </dgm:pt>
    <dgm:pt modelId="{68635AEF-E48B-4D82-BC9E-5D0C7EDE1654}">
      <dgm:prSet phldrT="[Text]" custT="1"/>
      <dgm:spPr/>
      <dgm:t>
        <a:bodyPr anchor="b"/>
        <a:lstStyle/>
        <a:p>
          <a:pPr rtl="0"/>
          <a:r>
            <a:rPr lang="en-US" sz="2100" smtClean="0"/>
            <a:t>In the early stage, there are signs of inflammation with mononuclear infiltrates, tubular atrophy and necrosis. Histological: old scar changes, atrophy and dilatation of tubules. Reduced kidneys, uneven and thickened mucous membranes of the calyces and pelvis of the kidneys</a:t>
          </a:r>
          <a:endParaRPr lang="en-US" sz="2100" dirty="0"/>
        </a:p>
      </dgm:t>
    </dgm:pt>
    <dgm:pt modelId="{557C73A7-EF73-4268-9C54-FA0ABEC615DF}" type="parTrans" cxnId="{CC1D108B-2387-44BA-B1E6-4CFC7092E45C}">
      <dgm:prSet/>
      <dgm:spPr/>
      <dgm:t>
        <a:bodyPr/>
        <a:lstStyle/>
        <a:p>
          <a:endParaRPr lang="en-US"/>
        </a:p>
      </dgm:t>
    </dgm:pt>
    <dgm:pt modelId="{639729BE-8B0C-4B7E-AE42-8C0DB25F1256}" type="sibTrans" cxnId="{CC1D108B-2387-44BA-B1E6-4CFC7092E45C}">
      <dgm:prSet/>
      <dgm:spPr/>
      <dgm:t>
        <a:bodyPr/>
        <a:lstStyle/>
        <a:p>
          <a:endParaRPr lang="en-US"/>
        </a:p>
      </dgm:t>
    </dgm:pt>
    <dgm:pt modelId="{F1DE7803-85DE-4850-B6AE-781E293CD63F}">
      <dgm:prSet custT="1"/>
      <dgm:spPr/>
      <dgm:t>
        <a:bodyPr anchor="b"/>
        <a:lstStyle/>
        <a:p>
          <a:r>
            <a:rPr lang="en" altLang="en-US" sz="2100" dirty="0" smtClean="0"/>
            <a:t>Periglomerular inflammation with mononuclear cells and fields without atrophy</a:t>
          </a:r>
          <a:endParaRPr lang="en-US" sz="2100" dirty="0"/>
        </a:p>
      </dgm:t>
    </dgm:pt>
    <dgm:pt modelId="{703A8419-A78D-40B4-A211-BEF5D0122B69}" type="parTrans" cxnId="{BA0D9080-F1B9-413C-9946-137299E420C9}">
      <dgm:prSet/>
      <dgm:spPr/>
      <dgm:t>
        <a:bodyPr/>
        <a:lstStyle/>
        <a:p>
          <a:endParaRPr lang="en-US"/>
        </a:p>
      </dgm:t>
    </dgm:pt>
    <dgm:pt modelId="{004A2271-5287-4E97-AA78-6C1F98080BA1}" type="sibTrans" cxnId="{BA0D9080-F1B9-413C-9946-137299E420C9}">
      <dgm:prSet/>
      <dgm:spPr/>
      <dgm:t>
        <a:bodyPr/>
        <a:lstStyle/>
        <a:p>
          <a:endParaRPr lang="en-US"/>
        </a:p>
      </dgm:t>
    </dgm:pt>
    <dgm:pt modelId="{ABBCFE68-6EFE-49F6-B02F-C47E1D08F5B1}" type="pres">
      <dgm:prSet presAssocID="{F93CB4D1-126B-4AD0-A0B4-DE50F25EB5A6}" presName="linear" presStyleCnt="0">
        <dgm:presLayoutVars>
          <dgm:animLvl val="lvl"/>
          <dgm:resizeHandles val="exact"/>
        </dgm:presLayoutVars>
      </dgm:prSet>
      <dgm:spPr/>
      <dgm:t>
        <a:bodyPr/>
        <a:lstStyle/>
        <a:p>
          <a:endParaRPr lang="en-US"/>
        </a:p>
      </dgm:t>
    </dgm:pt>
    <dgm:pt modelId="{DE961524-0447-4F29-9F38-5BEE44ECFAA7}" type="pres">
      <dgm:prSet presAssocID="{F4EDFBF5-CCE3-417A-8A6A-A168C9B563D4}" presName="parentText" presStyleLbl="node1" presStyleIdx="0" presStyleCnt="2" custScaleY="187205" custLinFactNeighborY="-42265">
        <dgm:presLayoutVars>
          <dgm:chMax val="0"/>
          <dgm:bulletEnabled val="1"/>
        </dgm:presLayoutVars>
      </dgm:prSet>
      <dgm:spPr/>
      <dgm:t>
        <a:bodyPr/>
        <a:lstStyle/>
        <a:p>
          <a:endParaRPr lang="en-US"/>
        </a:p>
      </dgm:t>
    </dgm:pt>
    <dgm:pt modelId="{D2E74053-8AFD-42D4-8293-6266074E2234}" type="pres">
      <dgm:prSet presAssocID="{F4EDFBF5-CCE3-417A-8A6A-A168C9B563D4}" presName="childText" presStyleLbl="revTx" presStyleIdx="0" presStyleCnt="2" custScaleY="152130" custLinFactNeighborY="-67136">
        <dgm:presLayoutVars>
          <dgm:bulletEnabled val="1"/>
        </dgm:presLayoutVars>
      </dgm:prSet>
      <dgm:spPr/>
      <dgm:t>
        <a:bodyPr/>
        <a:lstStyle/>
        <a:p>
          <a:endParaRPr lang="en-US"/>
        </a:p>
      </dgm:t>
    </dgm:pt>
    <dgm:pt modelId="{ACC7AE47-438B-428F-B4F2-3E6ABAC884E5}" type="pres">
      <dgm:prSet presAssocID="{BD4342DB-46B5-456C-BBF8-12A86796F167}" presName="parentText" presStyleLbl="node1" presStyleIdx="1" presStyleCnt="2" custScaleY="163865" custLinFactNeighborY="-10920">
        <dgm:presLayoutVars>
          <dgm:chMax val="0"/>
          <dgm:bulletEnabled val="1"/>
        </dgm:presLayoutVars>
      </dgm:prSet>
      <dgm:spPr/>
      <dgm:t>
        <a:bodyPr/>
        <a:lstStyle/>
        <a:p>
          <a:endParaRPr lang="en-US"/>
        </a:p>
      </dgm:t>
    </dgm:pt>
    <dgm:pt modelId="{A8C93FAC-28A1-4FDD-A961-C0C09890B213}" type="pres">
      <dgm:prSet presAssocID="{BD4342DB-46B5-456C-BBF8-12A86796F167}" presName="childText" presStyleLbl="revTx" presStyleIdx="1" presStyleCnt="2" custScaleY="119134" custLinFactY="-533" custLinFactNeighborY="-100000">
        <dgm:presLayoutVars>
          <dgm:bulletEnabled val="1"/>
        </dgm:presLayoutVars>
      </dgm:prSet>
      <dgm:spPr/>
      <dgm:t>
        <a:bodyPr/>
        <a:lstStyle/>
        <a:p>
          <a:endParaRPr lang="en-US"/>
        </a:p>
      </dgm:t>
    </dgm:pt>
  </dgm:ptLst>
  <dgm:cxnLst>
    <dgm:cxn modelId="{3D5219A2-3423-499F-808C-46ABBA9D7587}" type="presOf" srcId="{F93CB4D1-126B-4AD0-A0B4-DE50F25EB5A6}" destId="{ABBCFE68-6EFE-49F6-B02F-C47E1D08F5B1}" srcOrd="0" destOrd="0" presId="urn:microsoft.com/office/officeart/2005/8/layout/vList2"/>
    <dgm:cxn modelId="{BA0D9080-F1B9-413C-9946-137299E420C9}" srcId="{BD4342DB-46B5-456C-BBF8-12A86796F167}" destId="{F1DE7803-85DE-4850-B6AE-781E293CD63F}" srcOrd="2" destOrd="0" parTransId="{703A8419-A78D-40B4-A211-BEF5D0122B69}" sibTransId="{004A2271-5287-4E97-AA78-6C1F98080BA1}"/>
    <dgm:cxn modelId="{CAEC5040-B44B-4371-B56E-C9222CA4AE02}" srcId="{F4EDFBF5-CCE3-417A-8A6A-A168C9B563D4}" destId="{72769393-DBCD-4D9F-B773-922E3FE28265}" srcOrd="0" destOrd="0" parTransId="{D907D566-85F4-4D8A-B611-865FC6BCC61D}" sibTransId="{032B1050-543C-488A-AF7C-3B119AD4F70C}"/>
    <dgm:cxn modelId="{F862C554-5331-439C-A6AE-BF7F335AEC09}" srcId="{F93CB4D1-126B-4AD0-A0B4-DE50F25EB5A6}" destId="{F4EDFBF5-CCE3-417A-8A6A-A168C9B563D4}" srcOrd="0" destOrd="0" parTransId="{884B291B-1977-4451-ACA0-30AD57101B3D}" sibTransId="{C82414C1-82F4-4575-B18F-863B045AC0E9}"/>
    <dgm:cxn modelId="{BEBECB86-B837-4F83-B544-8A043D28B4D7}" type="presOf" srcId="{F1DE7803-85DE-4850-B6AE-781E293CD63F}" destId="{A8C93FAC-28A1-4FDD-A961-C0C09890B213}" srcOrd="0" destOrd="2" presId="urn:microsoft.com/office/officeart/2005/8/layout/vList2"/>
    <dgm:cxn modelId="{5F087939-BCEA-420D-817A-F061296F36AC}" srcId="{BD4342DB-46B5-456C-BBF8-12A86796F167}" destId="{C1ED0EC0-D942-44B3-816E-15C26BBBBD15}" srcOrd="0" destOrd="0" parTransId="{A44EA19E-BB47-4410-8FDE-057504A510EF}" sibTransId="{256B2712-8D7B-442E-823D-87CFD9DAADD9}"/>
    <dgm:cxn modelId="{63B5DCEC-3483-4A4C-AF51-CDC39FB295CB}" type="presOf" srcId="{F4EDFBF5-CCE3-417A-8A6A-A168C9B563D4}" destId="{DE961524-0447-4F29-9F38-5BEE44ECFAA7}" srcOrd="0" destOrd="0" presId="urn:microsoft.com/office/officeart/2005/8/layout/vList2"/>
    <dgm:cxn modelId="{35A10F19-3538-4B4E-A237-B00AC96B77E7}" type="presOf" srcId="{68635AEF-E48B-4D82-BC9E-5D0C7EDE1654}" destId="{A8C93FAC-28A1-4FDD-A961-C0C09890B213}" srcOrd="0" destOrd="1" presId="urn:microsoft.com/office/officeart/2005/8/layout/vList2"/>
    <dgm:cxn modelId="{39DA8CDC-9B75-438A-B981-F062238F38F4}" srcId="{F93CB4D1-126B-4AD0-A0B4-DE50F25EB5A6}" destId="{BD4342DB-46B5-456C-BBF8-12A86796F167}" srcOrd="1" destOrd="0" parTransId="{3134134C-E4D9-4C9A-929E-F67812AD2674}" sibTransId="{4459A180-3ACB-4E86-8A74-F5F6D398BA26}"/>
    <dgm:cxn modelId="{CC1D108B-2387-44BA-B1E6-4CFC7092E45C}" srcId="{BD4342DB-46B5-456C-BBF8-12A86796F167}" destId="{68635AEF-E48B-4D82-BC9E-5D0C7EDE1654}" srcOrd="1" destOrd="0" parTransId="{557C73A7-EF73-4268-9C54-FA0ABEC615DF}" sibTransId="{639729BE-8B0C-4B7E-AE42-8C0DB25F1256}"/>
    <dgm:cxn modelId="{D33BFC34-D0FA-4C5E-96DC-9EEFEACFDA96}" type="presOf" srcId="{BD4342DB-46B5-456C-BBF8-12A86796F167}" destId="{ACC7AE47-438B-428F-B4F2-3E6ABAC884E5}" srcOrd="0" destOrd="0" presId="urn:microsoft.com/office/officeart/2005/8/layout/vList2"/>
    <dgm:cxn modelId="{000890E0-3C2C-4344-8DA1-5F15758E4466}" type="presOf" srcId="{C1ED0EC0-D942-44B3-816E-15C26BBBBD15}" destId="{A8C93FAC-28A1-4FDD-A961-C0C09890B213}" srcOrd="0" destOrd="0" presId="urn:microsoft.com/office/officeart/2005/8/layout/vList2"/>
    <dgm:cxn modelId="{777ECE30-A580-4C38-98FD-45AB1B95AEB2}" type="presOf" srcId="{72769393-DBCD-4D9F-B773-922E3FE28265}" destId="{D2E74053-8AFD-42D4-8293-6266074E2234}" srcOrd="0" destOrd="0" presId="urn:microsoft.com/office/officeart/2005/8/layout/vList2"/>
    <dgm:cxn modelId="{20428406-D6CF-4DAE-BCA0-67D1B60EB8B2}" type="presParOf" srcId="{ABBCFE68-6EFE-49F6-B02F-C47E1D08F5B1}" destId="{DE961524-0447-4F29-9F38-5BEE44ECFAA7}" srcOrd="0" destOrd="0" presId="urn:microsoft.com/office/officeart/2005/8/layout/vList2"/>
    <dgm:cxn modelId="{FD5CA082-C8DF-4B58-A80E-563BF9872999}" type="presParOf" srcId="{ABBCFE68-6EFE-49F6-B02F-C47E1D08F5B1}" destId="{D2E74053-8AFD-42D4-8293-6266074E2234}" srcOrd="1" destOrd="0" presId="urn:microsoft.com/office/officeart/2005/8/layout/vList2"/>
    <dgm:cxn modelId="{B43BDBDD-99C1-4619-8C77-CF27E2ABC859}" type="presParOf" srcId="{ABBCFE68-6EFE-49F6-B02F-C47E1D08F5B1}" destId="{ACC7AE47-438B-428F-B4F2-3E6ABAC884E5}" srcOrd="2" destOrd="0" presId="urn:microsoft.com/office/officeart/2005/8/layout/vList2"/>
    <dgm:cxn modelId="{438B1E5F-F5AA-4350-A4AD-BF05F9A5BB66}" type="presParOf" srcId="{ABBCFE68-6EFE-49F6-B02F-C47E1D08F5B1}" destId="{A8C93FAC-28A1-4FDD-A961-C0C09890B21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3154560D-748A-4692-84DE-AD5FD075A26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42643D2-8F7C-41CF-B50E-273D5CDB4799}">
      <dgm:prSet phldrT="[Text]" custT="1"/>
      <dgm:spPr/>
      <dgm:t>
        <a:bodyPr/>
        <a:lstStyle/>
        <a:p>
          <a:r>
            <a:rPr lang="en" altLang="en-US" sz="2000" u="sng" dirty="0" smtClean="0">
              <a:solidFill>
                <a:schemeClr val="bg1"/>
              </a:solidFill>
            </a:rPr>
            <a:t>Symptoms </a:t>
          </a:r>
          <a:r>
            <a:rPr lang="en" altLang="en-US" sz="2000" u="sng" smtClean="0">
              <a:solidFill>
                <a:schemeClr val="bg1"/>
              </a:solidFill>
            </a:rPr>
            <a:t>of </a:t>
          </a:r>
          <a:r>
            <a:rPr lang="en" altLang="en-US" sz="2000" u="sng" smtClean="0">
              <a:solidFill>
                <a:schemeClr val="bg1"/>
              </a:solidFill>
            </a:rPr>
            <a:t>infection</a:t>
          </a:r>
          <a:r>
            <a:rPr lang="en" altLang="en-US" sz="2000" smtClean="0"/>
            <a:t>: </a:t>
          </a:r>
          <a:r>
            <a:rPr lang="en" altLang="en-US" sz="2000" dirty="0" smtClean="0"/>
            <a:t>mild or absent or repeated episodes with a severe clinical picture of acute pyelonephritis, asymptomatic bacteriuria or a clinical picture of cystitis is more common</a:t>
          </a:r>
        </a:p>
      </dgm:t>
    </dgm:pt>
    <dgm:pt modelId="{DDA518C8-FC48-4801-AB22-A761DC86E208}" type="parTrans" cxnId="{2D5E6FF0-D555-4544-A7DA-9991671E863C}">
      <dgm:prSet/>
      <dgm:spPr/>
      <dgm:t>
        <a:bodyPr/>
        <a:lstStyle/>
        <a:p>
          <a:endParaRPr lang="en-US"/>
        </a:p>
      </dgm:t>
    </dgm:pt>
    <dgm:pt modelId="{8BF2D9D1-2E91-4562-BE2E-16B9939CC8E3}" type="sibTrans" cxnId="{2D5E6FF0-D555-4544-A7DA-9991671E863C}">
      <dgm:prSet/>
      <dgm:spPr/>
      <dgm:t>
        <a:bodyPr/>
        <a:lstStyle/>
        <a:p>
          <a:endParaRPr lang="en-US"/>
        </a:p>
      </dgm:t>
    </dgm:pt>
    <dgm:pt modelId="{632CA18C-6D24-43EC-9A8F-B74EA662DC26}">
      <dgm:prSet phldrT="[Text]" custT="1"/>
      <dgm:spPr/>
      <dgm:t>
        <a:bodyPr/>
        <a:lstStyle/>
        <a:p>
          <a:r>
            <a:rPr lang="sr-Latn-RS" altLang="en-US" sz="2100" smtClean="0"/>
            <a:t>M</a:t>
          </a:r>
          <a:r>
            <a:rPr lang="en" altLang="en-US" sz="2100" smtClean="0"/>
            <a:t>ore </a:t>
          </a:r>
          <a:r>
            <a:rPr lang="en" altLang="en-US" sz="2100" dirty="0" smtClean="0"/>
            <a:t>often manifested by </a:t>
          </a:r>
          <a:r>
            <a:rPr lang="en" altLang="en-US" sz="2100" dirty="0" smtClean="0">
              <a:solidFill>
                <a:schemeClr val="bg1"/>
              </a:solidFill>
            </a:rPr>
            <a:t>signs </a:t>
          </a:r>
          <a:r>
            <a:rPr lang="en" altLang="en-US" sz="2100" u="sng" dirty="0" smtClean="0">
              <a:solidFill>
                <a:schemeClr val="bg1"/>
              </a:solidFill>
            </a:rPr>
            <a:t>of </a:t>
          </a:r>
          <a:r>
            <a:rPr lang="en" altLang="en-US" sz="2100" u="sng" smtClean="0">
              <a:solidFill>
                <a:schemeClr val="bg1"/>
              </a:solidFill>
            </a:rPr>
            <a:t>tubulointerstitial </a:t>
          </a:r>
          <a:r>
            <a:rPr lang="en" altLang="en-US" sz="2100" u="sng" smtClean="0">
              <a:solidFill>
                <a:schemeClr val="bg1"/>
              </a:solidFill>
            </a:rPr>
            <a:t>damage</a:t>
          </a:r>
          <a:r>
            <a:rPr lang="en" altLang="en-US" sz="2100" u="none" smtClean="0">
              <a:solidFill>
                <a:schemeClr val="bg1"/>
              </a:solidFill>
            </a:rPr>
            <a:t>: </a:t>
          </a:r>
          <a:r>
            <a:rPr lang="en" altLang="en-US" sz="2100" dirty="0" smtClean="0">
              <a:solidFill>
                <a:schemeClr val="bg1"/>
              </a:solidFill>
            </a:rPr>
            <a:t>HTA</a:t>
          </a:r>
          <a:r>
            <a:rPr lang="en" altLang="en-US" sz="2100" dirty="0" smtClean="0"/>
            <a:t>, inability to concentrate urine, increased sodium excretion, acidosis and hyperkalemia, </a:t>
          </a:r>
          <a:r>
            <a:rPr lang="en" altLang="en-US" sz="2100" smtClean="0"/>
            <a:t>later </a:t>
          </a:r>
          <a:r>
            <a:rPr lang="en" altLang="en-US" sz="2100" smtClean="0"/>
            <a:t>progressive</a:t>
          </a:r>
          <a:r>
            <a:rPr lang="sr-Latn-RS" altLang="en-US" sz="2100" smtClean="0"/>
            <a:t> CKD</a:t>
          </a:r>
          <a:r>
            <a:rPr lang="en" altLang="en-US" sz="2100" smtClean="0"/>
            <a:t> </a:t>
          </a:r>
          <a:r>
            <a:rPr lang="en" altLang="en-US" sz="2100" dirty="0" smtClean="0"/>
            <a:t>develops</a:t>
          </a:r>
          <a:endParaRPr lang="en-US" sz="2100" baseline="0" dirty="0"/>
        </a:p>
      </dgm:t>
    </dgm:pt>
    <dgm:pt modelId="{5266C6C8-6050-4F07-8FC8-3186D172EC49}" type="parTrans" cxnId="{F19000E6-2AAA-4FA6-B674-A2D049D4C24D}">
      <dgm:prSet/>
      <dgm:spPr/>
      <dgm:t>
        <a:bodyPr/>
        <a:lstStyle/>
        <a:p>
          <a:endParaRPr lang="en-US"/>
        </a:p>
      </dgm:t>
    </dgm:pt>
    <dgm:pt modelId="{5785195F-79D9-4CF9-B2FC-55A6A1B40DEE}" type="sibTrans" cxnId="{F19000E6-2AAA-4FA6-B674-A2D049D4C24D}">
      <dgm:prSet/>
      <dgm:spPr/>
      <dgm:t>
        <a:bodyPr/>
        <a:lstStyle/>
        <a:p>
          <a:endParaRPr lang="en-US"/>
        </a:p>
      </dgm:t>
    </dgm:pt>
    <dgm:pt modelId="{ABAAE209-661B-4A2D-9512-FBAE7BBFCC67}">
      <dgm:prSet phldrT="[Text]" custT="1"/>
      <dgm:spPr/>
      <dgm:t>
        <a:bodyPr/>
        <a:lstStyle/>
        <a:p>
          <a:r>
            <a:rPr lang="en" altLang="en-US" sz="2100" dirty="0" smtClean="0"/>
            <a:t>With a bilateral process, signs </a:t>
          </a:r>
          <a:r>
            <a:rPr lang="en" altLang="en-US" sz="2100" smtClean="0"/>
            <a:t>of </a:t>
          </a:r>
          <a:r>
            <a:rPr lang="sr-Latn-RS" altLang="en-US" sz="2100" smtClean="0"/>
            <a:t>CKD </a:t>
          </a:r>
          <a:r>
            <a:rPr lang="en" altLang="en-US" sz="2100" smtClean="0"/>
            <a:t>appear</a:t>
          </a:r>
          <a:r>
            <a:rPr lang="en" altLang="en-US" sz="2100" dirty="0" smtClean="0"/>
            <a:t>; Due to tubular changes, nephritis occurs with loss of salt; Due to the insensitivity of tubules to ADH, water loss occurs; Metabolic acidosis; Anemia; GENDER; HTA; An increase in nitrogenous substances in the blood; In the urine sediment, leukocytes, hyaline, granular and waxy cylinders, erythrocytes</a:t>
          </a:r>
          <a:endParaRPr lang="en-US" sz="2100" baseline="0" dirty="0"/>
        </a:p>
      </dgm:t>
    </dgm:pt>
    <dgm:pt modelId="{73C74FFC-03DC-4409-84B9-92818CAB2DE5}" type="parTrans" cxnId="{57281EC6-9201-4F47-9B09-7EBB1A297C36}">
      <dgm:prSet/>
      <dgm:spPr/>
      <dgm:t>
        <a:bodyPr/>
        <a:lstStyle/>
        <a:p>
          <a:endParaRPr lang="en-US"/>
        </a:p>
      </dgm:t>
    </dgm:pt>
    <dgm:pt modelId="{953E4084-82DF-446E-9B74-3EB98F70A323}" type="sibTrans" cxnId="{57281EC6-9201-4F47-9B09-7EBB1A297C36}">
      <dgm:prSet/>
      <dgm:spPr/>
      <dgm:t>
        <a:bodyPr/>
        <a:lstStyle/>
        <a:p>
          <a:endParaRPr lang="en-US"/>
        </a:p>
      </dgm:t>
    </dgm:pt>
    <dgm:pt modelId="{1B4B5C38-8374-4302-ACE7-2FA51789CF6A}" type="pres">
      <dgm:prSet presAssocID="{3154560D-748A-4692-84DE-AD5FD075A26F}" presName="linear" presStyleCnt="0">
        <dgm:presLayoutVars>
          <dgm:dir/>
          <dgm:animLvl val="lvl"/>
          <dgm:resizeHandles val="exact"/>
        </dgm:presLayoutVars>
      </dgm:prSet>
      <dgm:spPr/>
      <dgm:t>
        <a:bodyPr/>
        <a:lstStyle/>
        <a:p>
          <a:endParaRPr lang="en-US"/>
        </a:p>
      </dgm:t>
    </dgm:pt>
    <dgm:pt modelId="{ACBCD9B8-B6EA-43E5-8F73-F586C587A1B4}" type="pres">
      <dgm:prSet presAssocID="{942643D2-8F7C-41CF-B50E-273D5CDB4799}" presName="parentLin" presStyleCnt="0"/>
      <dgm:spPr/>
    </dgm:pt>
    <dgm:pt modelId="{FC5A5F32-BA1C-4BE3-8595-1ABD135FD658}" type="pres">
      <dgm:prSet presAssocID="{942643D2-8F7C-41CF-B50E-273D5CDB4799}" presName="parentLeftMargin" presStyleLbl="node1" presStyleIdx="0" presStyleCnt="3"/>
      <dgm:spPr/>
      <dgm:t>
        <a:bodyPr/>
        <a:lstStyle/>
        <a:p>
          <a:endParaRPr lang="en-US"/>
        </a:p>
      </dgm:t>
    </dgm:pt>
    <dgm:pt modelId="{85FF32BB-70BE-4991-AD94-2775857D4653}" type="pres">
      <dgm:prSet presAssocID="{942643D2-8F7C-41CF-B50E-273D5CDB4799}" presName="parentText" presStyleLbl="node1" presStyleIdx="0" presStyleCnt="3" custScaleX="131310" custScaleY="212977" custLinFactY="-480009" custLinFactNeighborY="-500000">
        <dgm:presLayoutVars>
          <dgm:chMax val="0"/>
          <dgm:bulletEnabled val="1"/>
        </dgm:presLayoutVars>
      </dgm:prSet>
      <dgm:spPr/>
      <dgm:t>
        <a:bodyPr/>
        <a:lstStyle/>
        <a:p>
          <a:endParaRPr lang="en-US"/>
        </a:p>
      </dgm:t>
    </dgm:pt>
    <dgm:pt modelId="{BECD6BBE-98D7-4EEA-BAB2-6391C7765BF6}" type="pres">
      <dgm:prSet presAssocID="{942643D2-8F7C-41CF-B50E-273D5CDB4799}" presName="negativeSpace" presStyleCnt="0"/>
      <dgm:spPr/>
    </dgm:pt>
    <dgm:pt modelId="{940286C8-FF32-4139-B1FD-3B7124D52700}" type="pres">
      <dgm:prSet presAssocID="{942643D2-8F7C-41CF-B50E-273D5CDB4799}" presName="childText" presStyleLbl="conFgAcc1" presStyleIdx="0" presStyleCnt="3">
        <dgm:presLayoutVars>
          <dgm:bulletEnabled val="1"/>
        </dgm:presLayoutVars>
      </dgm:prSet>
      <dgm:spPr/>
    </dgm:pt>
    <dgm:pt modelId="{0D421692-3F2A-485B-857F-1C297F436F96}" type="pres">
      <dgm:prSet presAssocID="{8BF2D9D1-2E91-4562-BE2E-16B9939CC8E3}" presName="spaceBetweenRectangles" presStyleCnt="0"/>
      <dgm:spPr/>
    </dgm:pt>
    <dgm:pt modelId="{EF5568BC-FA7D-4B72-B62F-5102182F1708}" type="pres">
      <dgm:prSet presAssocID="{632CA18C-6D24-43EC-9A8F-B74EA662DC26}" presName="parentLin" presStyleCnt="0"/>
      <dgm:spPr/>
    </dgm:pt>
    <dgm:pt modelId="{CFAD7738-0126-47BD-B998-2B7B2CEF347C}" type="pres">
      <dgm:prSet presAssocID="{632CA18C-6D24-43EC-9A8F-B74EA662DC26}" presName="parentLeftMargin" presStyleLbl="node1" presStyleIdx="0" presStyleCnt="3"/>
      <dgm:spPr/>
      <dgm:t>
        <a:bodyPr/>
        <a:lstStyle/>
        <a:p>
          <a:endParaRPr lang="en-US"/>
        </a:p>
      </dgm:t>
    </dgm:pt>
    <dgm:pt modelId="{F8DEE423-7FE0-4C83-A5B2-D5A47FAD26A5}" type="pres">
      <dgm:prSet presAssocID="{632CA18C-6D24-43EC-9A8F-B74EA662DC26}" presName="parentText" presStyleLbl="node1" presStyleIdx="1" presStyleCnt="3" custScaleX="132531" custScaleY="237017" custLinFactNeighborY="-3580">
        <dgm:presLayoutVars>
          <dgm:chMax val="0"/>
          <dgm:bulletEnabled val="1"/>
        </dgm:presLayoutVars>
      </dgm:prSet>
      <dgm:spPr/>
      <dgm:t>
        <a:bodyPr/>
        <a:lstStyle/>
        <a:p>
          <a:endParaRPr lang="en-US"/>
        </a:p>
      </dgm:t>
    </dgm:pt>
    <dgm:pt modelId="{7EA6B0C9-F446-459B-AD46-BFA57A2AEBB1}" type="pres">
      <dgm:prSet presAssocID="{632CA18C-6D24-43EC-9A8F-B74EA662DC26}" presName="negativeSpace" presStyleCnt="0"/>
      <dgm:spPr/>
    </dgm:pt>
    <dgm:pt modelId="{B9743E91-46D6-4752-90DF-4C71EC584430}" type="pres">
      <dgm:prSet presAssocID="{632CA18C-6D24-43EC-9A8F-B74EA662DC26}" presName="childText" presStyleLbl="conFgAcc1" presStyleIdx="1" presStyleCnt="3">
        <dgm:presLayoutVars>
          <dgm:bulletEnabled val="1"/>
        </dgm:presLayoutVars>
      </dgm:prSet>
      <dgm:spPr/>
    </dgm:pt>
    <dgm:pt modelId="{92945E51-5264-49B5-BE93-1932CF20E8E8}" type="pres">
      <dgm:prSet presAssocID="{5785195F-79D9-4CF9-B2FC-55A6A1B40DEE}" presName="spaceBetweenRectangles" presStyleCnt="0"/>
      <dgm:spPr/>
    </dgm:pt>
    <dgm:pt modelId="{AD91ADFA-83F8-4709-BEB9-DD17D5765D95}" type="pres">
      <dgm:prSet presAssocID="{ABAAE209-661B-4A2D-9512-FBAE7BBFCC67}" presName="parentLin" presStyleCnt="0"/>
      <dgm:spPr/>
    </dgm:pt>
    <dgm:pt modelId="{C0967C8F-D888-4E22-9AF7-41D50126DEE0}" type="pres">
      <dgm:prSet presAssocID="{ABAAE209-661B-4A2D-9512-FBAE7BBFCC67}" presName="parentLeftMargin" presStyleLbl="node1" presStyleIdx="1" presStyleCnt="3"/>
      <dgm:spPr/>
      <dgm:t>
        <a:bodyPr/>
        <a:lstStyle/>
        <a:p>
          <a:endParaRPr lang="en-US"/>
        </a:p>
      </dgm:t>
    </dgm:pt>
    <dgm:pt modelId="{D59A5EAE-AB9F-4CAE-B4CC-DB0B0F8EF468}" type="pres">
      <dgm:prSet presAssocID="{ABAAE209-661B-4A2D-9512-FBAE7BBFCC67}" presName="parentText" presStyleLbl="node1" presStyleIdx="2" presStyleCnt="3" custScaleX="132500" custScaleY="275621">
        <dgm:presLayoutVars>
          <dgm:chMax val="0"/>
          <dgm:bulletEnabled val="1"/>
        </dgm:presLayoutVars>
      </dgm:prSet>
      <dgm:spPr/>
      <dgm:t>
        <a:bodyPr/>
        <a:lstStyle/>
        <a:p>
          <a:endParaRPr lang="en-US"/>
        </a:p>
      </dgm:t>
    </dgm:pt>
    <dgm:pt modelId="{9EFCB238-EA29-408A-AA34-149EA5FEF5D8}" type="pres">
      <dgm:prSet presAssocID="{ABAAE209-661B-4A2D-9512-FBAE7BBFCC67}" presName="negativeSpace" presStyleCnt="0"/>
      <dgm:spPr/>
    </dgm:pt>
    <dgm:pt modelId="{83BDBDA5-68BB-43E8-BA0C-62301E32A2B9}" type="pres">
      <dgm:prSet presAssocID="{ABAAE209-661B-4A2D-9512-FBAE7BBFCC67}" presName="childText" presStyleLbl="conFgAcc1" presStyleIdx="2" presStyleCnt="3">
        <dgm:presLayoutVars>
          <dgm:bulletEnabled val="1"/>
        </dgm:presLayoutVars>
      </dgm:prSet>
      <dgm:spPr/>
    </dgm:pt>
  </dgm:ptLst>
  <dgm:cxnLst>
    <dgm:cxn modelId="{426F86E0-30C9-4CD9-915D-CCFFA1D7FD98}" type="presOf" srcId="{ABAAE209-661B-4A2D-9512-FBAE7BBFCC67}" destId="{D59A5EAE-AB9F-4CAE-B4CC-DB0B0F8EF468}" srcOrd="1" destOrd="0" presId="urn:microsoft.com/office/officeart/2005/8/layout/list1"/>
    <dgm:cxn modelId="{23DED52B-C414-449F-ABB0-40E0E0327393}" type="presOf" srcId="{ABAAE209-661B-4A2D-9512-FBAE7BBFCC67}" destId="{C0967C8F-D888-4E22-9AF7-41D50126DEE0}" srcOrd="0" destOrd="0" presId="urn:microsoft.com/office/officeart/2005/8/layout/list1"/>
    <dgm:cxn modelId="{BCB866FE-C816-486A-844D-81765FE17EF1}" type="presOf" srcId="{3154560D-748A-4692-84DE-AD5FD075A26F}" destId="{1B4B5C38-8374-4302-ACE7-2FA51789CF6A}" srcOrd="0" destOrd="0" presId="urn:microsoft.com/office/officeart/2005/8/layout/list1"/>
    <dgm:cxn modelId="{94EED546-880D-4172-A85F-82E1D37380F6}" type="presOf" srcId="{632CA18C-6D24-43EC-9A8F-B74EA662DC26}" destId="{CFAD7738-0126-47BD-B998-2B7B2CEF347C}" srcOrd="0" destOrd="0" presId="urn:microsoft.com/office/officeart/2005/8/layout/list1"/>
    <dgm:cxn modelId="{73458471-67CF-4CC8-8B81-685287D7737C}" type="presOf" srcId="{942643D2-8F7C-41CF-B50E-273D5CDB4799}" destId="{85FF32BB-70BE-4991-AD94-2775857D4653}" srcOrd="1" destOrd="0" presId="urn:microsoft.com/office/officeart/2005/8/layout/list1"/>
    <dgm:cxn modelId="{4F66D5F6-1F92-4E9B-B16E-CAD6214FB7C7}" type="presOf" srcId="{942643D2-8F7C-41CF-B50E-273D5CDB4799}" destId="{FC5A5F32-BA1C-4BE3-8595-1ABD135FD658}" srcOrd="0" destOrd="0" presId="urn:microsoft.com/office/officeart/2005/8/layout/list1"/>
    <dgm:cxn modelId="{57281EC6-9201-4F47-9B09-7EBB1A297C36}" srcId="{3154560D-748A-4692-84DE-AD5FD075A26F}" destId="{ABAAE209-661B-4A2D-9512-FBAE7BBFCC67}" srcOrd="2" destOrd="0" parTransId="{73C74FFC-03DC-4409-84B9-92818CAB2DE5}" sibTransId="{953E4084-82DF-446E-9B74-3EB98F70A323}"/>
    <dgm:cxn modelId="{2D5E6FF0-D555-4544-A7DA-9991671E863C}" srcId="{3154560D-748A-4692-84DE-AD5FD075A26F}" destId="{942643D2-8F7C-41CF-B50E-273D5CDB4799}" srcOrd="0" destOrd="0" parTransId="{DDA518C8-FC48-4801-AB22-A761DC86E208}" sibTransId="{8BF2D9D1-2E91-4562-BE2E-16B9939CC8E3}"/>
    <dgm:cxn modelId="{4962BE31-B3CD-4B35-A4A0-DEDAB936FE1F}" type="presOf" srcId="{632CA18C-6D24-43EC-9A8F-B74EA662DC26}" destId="{F8DEE423-7FE0-4C83-A5B2-D5A47FAD26A5}" srcOrd="1" destOrd="0" presId="urn:microsoft.com/office/officeart/2005/8/layout/list1"/>
    <dgm:cxn modelId="{F19000E6-2AAA-4FA6-B674-A2D049D4C24D}" srcId="{3154560D-748A-4692-84DE-AD5FD075A26F}" destId="{632CA18C-6D24-43EC-9A8F-B74EA662DC26}" srcOrd="1" destOrd="0" parTransId="{5266C6C8-6050-4F07-8FC8-3186D172EC49}" sibTransId="{5785195F-79D9-4CF9-B2FC-55A6A1B40DEE}"/>
    <dgm:cxn modelId="{BDA85260-360E-44E6-A21A-486DAE2BDE7C}" type="presParOf" srcId="{1B4B5C38-8374-4302-ACE7-2FA51789CF6A}" destId="{ACBCD9B8-B6EA-43E5-8F73-F586C587A1B4}" srcOrd="0" destOrd="0" presId="urn:microsoft.com/office/officeart/2005/8/layout/list1"/>
    <dgm:cxn modelId="{2FD9B081-D83E-4F0F-99BB-0DD3889F2619}" type="presParOf" srcId="{ACBCD9B8-B6EA-43E5-8F73-F586C587A1B4}" destId="{FC5A5F32-BA1C-4BE3-8595-1ABD135FD658}" srcOrd="0" destOrd="0" presId="urn:microsoft.com/office/officeart/2005/8/layout/list1"/>
    <dgm:cxn modelId="{EFD1AADA-0A19-48B0-BB79-B073C22B9B32}" type="presParOf" srcId="{ACBCD9B8-B6EA-43E5-8F73-F586C587A1B4}" destId="{85FF32BB-70BE-4991-AD94-2775857D4653}" srcOrd="1" destOrd="0" presId="urn:microsoft.com/office/officeart/2005/8/layout/list1"/>
    <dgm:cxn modelId="{88AF3848-77FA-4EFD-A447-920CE3AB876C}" type="presParOf" srcId="{1B4B5C38-8374-4302-ACE7-2FA51789CF6A}" destId="{BECD6BBE-98D7-4EEA-BAB2-6391C7765BF6}" srcOrd="1" destOrd="0" presId="urn:microsoft.com/office/officeart/2005/8/layout/list1"/>
    <dgm:cxn modelId="{8BDB13D4-8B88-4304-8B5D-A41512F1FF3E}" type="presParOf" srcId="{1B4B5C38-8374-4302-ACE7-2FA51789CF6A}" destId="{940286C8-FF32-4139-B1FD-3B7124D52700}" srcOrd="2" destOrd="0" presId="urn:microsoft.com/office/officeart/2005/8/layout/list1"/>
    <dgm:cxn modelId="{3003A1D5-E750-4D6B-9B41-85A1749B3980}" type="presParOf" srcId="{1B4B5C38-8374-4302-ACE7-2FA51789CF6A}" destId="{0D421692-3F2A-485B-857F-1C297F436F96}" srcOrd="3" destOrd="0" presId="urn:microsoft.com/office/officeart/2005/8/layout/list1"/>
    <dgm:cxn modelId="{36C762DB-8EEA-4488-8E57-43EAF7E8A64A}" type="presParOf" srcId="{1B4B5C38-8374-4302-ACE7-2FA51789CF6A}" destId="{EF5568BC-FA7D-4B72-B62F-5102182F1708}" srcOrd="4" destOrd="0" presId="urn:microsoft.com/office/officeart/2005/8/layout/list1"/>
    <dgm:cxn modelId="{F9DF7580-F4CA-4105-A2C3-9DEA414F3A59}" type="presParOf" srcId="{EF5568BC-FA7D-4B72-B62F-5102182F1708}" destId="{CFAD7738-0126-47BD-B998-2B7B2CEF347C}" srcOrd="0" destOrd="0" presId="urn:microsoft.com/office/officeart/2005/8/layout/list1"/>
    <dgm:cxn modelId="{582B76A2-2C72-459F-89D0-621108FCC805}" type="presParOf" srcId="{EF5568BC-FA7D-4B72-B62F-5102182F1708}" destId="{F8DEE423-7FE0-4C83-A5B2-D5A47FAD26A5}" srcOrd="1" destOrd="0" presId="urn:microsoft.com/office/officeart/2005/8/layout/list1"/>
    <dgm:cxn modelId="{BFB1F5BA-F910-4099-A60F-63DCA5F97FEA}" type="presParOf" srcId="{1B4B5C38-8374-4302-ACE7-2FA51789CF6A}" destId="{7EA6B0C9-F446-459B-AD46-BFA57A2AEBB1}" srcOrd="5" destOrd="0" presId="urn:microsoft.com/office/officeart/2005/8/layout/list1"/>
    <dgm:cxn modelId="{72D7971C-A50A-435B-BA70-E967B87B2DD6}" type="presParOf" srcId="{1B4B5C38-8374-4302-ACE7-2FA51789CF6A}" destId="{B9743E91-46D6-4752-90DF-4C71EC584430}" srcOrd="6" destOrd="0" presId="urn:microsoft.com/office/officeart/2005/8/layout/list1"/>
    <dgm:cxn modelId="{5A7FA994-0AAE-4769-A896-8F9F979674F9}" type="presParOf" srcId="{1B4B5C38-8374-4302-ACE7-2FA51789CF6A}" destId="{92945E51-5264-49B5-BE93-1932CF20E8E8}" srcOrd="7" destOrd="0" presId="urn:microsoft.com/office/officeart/2005/8/layout/list1"/>
    <dgm:cxn modelId="{145CB2AB-6632-4A15-A16C-9A4C9ADB1E49}" type="presParOf" srcId="{1B4B5C38-8374-4302-ACE7-2FA51789CF6A}" destId="{AD91ADFA-83F8-4709-BEB9-DD17D5765D95}" srcOrd="8" destOrd="0" presId="urn:microsoft.com/office/officeart/2005/8/layout/list1"/>
    <dgm:cxn modelId="{2521C932-C951-4FD2-A32D-7C52CEE1D409}" type="presParOf" srcId="{AD91ADFA-83F8-4709-BEB9-DD17D5765D95}" destId="{C0967C8F-D888-4E22-9AF7-41D50126DEE0}" srcOrd="0" destOrd="0" presId="urn:microsoft.com/office/officeart/2005/8/layout/list1"/>
    <dgm:cxn modelId="{48B79E56-44AD-4893-9D39-C5CDAE01BB6A}" type="presParOf" srcId="{AD91ADFA-83F8-4709-BEB9-DD17D5765D95}" destId="{D59A5EAE-AB9F-4CAE-B4CC-DB0B0F8EF468}" srcOrd="1" destOrd="0" presId="urn:microsoft.com/office/officeart/2005/8/layout/list1"/>
    <dgm:cxn modelId="{7BCB70D0-E2B5-4AAE-BAFA-A880FB7639D6}" type="presParOf" srcId="{1B4B5C38-8374-4302-ACE7-2FA51789CF6A}" destId="{9EFCB238-EA29-408A-AA34-149EA5FEF5D8}" srcOrd="9" destOrd="0" presId="urn:microsoft.com/office/officeart/2005/8/layout/list1"/>
    <dgm:cxn modelId="{4D5D3853-32C5-4508-8394-5C2C0BAB83B2}" type="presParOf" srcId="{1B4B5C38-8374-4302-ACE7-2FA51789CF6A}" destId="{83BDBDA5-68BB-43E8-BA0C-62301E32A2B9}"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380B75C0-D91E-4FC6-95DA-78CF48A4582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8D863E2-998D-4FC2-913B-D5258E6BC104}">
      <dgm:prSet phldrT="[Text]"/>
      <dgm:spPr>
        <a:ln>
          <a:solidFill>
            <a:schemeClr val="tx1"/>
          </a:solidFill>
        </a:ln>
      </dgm:spPr>
      <dgm:t>
        <a:bodyPr/>
        <a:lstStyle/>
        <a:p>
          <a:r>
            <a:rPr lang="en" dirty="0" smtClean="0"/>
            <a:t>Treatment</a:t>
          </a:r>
          <a:endParaRPr lang="en-US" dirty="0"/>
        </a:p>
      </dgm:t>
    </dgm:pt>
    <dgm:pt modelId="{D7DC7D6F-68D5-4D74-99B6-999BED522FF8}" type="parTrans" cxnId="{FD3003D9-C4E3-40E9-9E39-6D81160686EE}">
      <dgm:prSet/>
      <dgm:spPr/>
      <dgm:t>
        <a:bodyPr/>
        <a:lstStyle/>
        <a:p>
          <a:endParaRPr lang="en-US"/>
        </a:p>
      </dgm:t>
    </dgm:pt>
    <dgm:pt modelId="{CCCA06F2-1DD1-40AE-95EC-AB0E4605CE66}" type="sibTrans" cxnId="{FD3003D9-C4E3-40E9-9E39-6D81160686EE}">
      <dgm:prSet/>
      <dgm:spPr/>
      <dgm:t>
        <a:bodyPr/>
        <a:lstStyle/>
        <a:p>
          <a:endParaRPr lang="en-US"/>
        </a:p>
      </dgm:t>
    </dgm:pt>
    <dgm:pt modelId="{CF7C35F3-6F9E-426B-8CB6-EB6B135B5877}">
      <dgm:prSet phldrT="[Text]"/>
      <dgm:spPr/>
      <dgm:t>
        <a:bodyPr/>
        <a:lstStyle/>
        <a:p>
          <a:r>
            <a:rPr lang="sr-Latn-RS" smtClean="0">
              <a:solidFill>
                <a:schemeClr val="tx1"/>
              </a:solidFill>
            </a:rPr>
            <a:t>I</a:t>
          </a:r>
          <a:r>
            <a:rPr lang="en" smtClean="0">
              <a:solidFill>
                <a:schemeClr val="tx1"/>
              </a:solidFill>
            </a:rPr>
            <a:t>nfection </a:t>
          </a:r>
          <a:r>
            <a:rPr lang="en" dirty="0" smtClean="0">
              <a:solidFill>
                <a:schemeClr val="tx1"/>
              </a:solidFill>
            </a:rPr>
            <a:t>is treated according to the rules for the treatment of complicated infections of the upper urinary tract</a:t>
          </a:r>
          <a:endParaRPr lang="en-US" dirty="0"/>
        </a:p>
      </dgm:t>
    </dgm:pt>
    <dgm:pt modelId="{F87C3462-05F9-4B50-B8EA-1770B8A80ECE}" type="parTrans" cxnId="{5A6C0551-91C0-4C8E-AD28-095C1E4EDF3D}">
      <dgm:prSet/>
      <dgm:spPr/>
      <dgm:t>
        <a:bodyPr/>
        <a:lstStyle/>
        <a:p>
          <a:endParaRPr lang="en-US"/>
        </a:p>
      </dgm:t>
    </dgm:pt>
    <dgm:pt modelId="{2F262267-1B36-49EB-B8FA-1C0D12B4F4EC}" type="sibTrans" cxnId="{5A6C0551-91C0-4C8E-AD28-095C1E4EDF3D}">
      <dgm:prSet/>
      <dgm:spPr/>
      <dgm:t>
        <a:bodyPr/>
        <a:lstStyle/>
        <a:p>
          <a:endParaRPr lang="en-US"/>
        </a:p>
      </dgm:t>
    </dgm:pt>
    <dgm:pt modelId="{CFAC7F9F-7230-40A0-9DF4-A7AE3E236793}">
      <dgm:prSet phldrT="[Text]"/>
      <dgm:spPr>
        <a:ln>
          <a:solidFill>
            <a:schemeClr val="tx1"/>
          </a:solidFill>
        </a:ln>
      </dgm:spPr>
      <dgm:t>
        <a:bodyPr/>
        <a:lstStyle/>
        <a:p>
          <a:r>
            <a:rPr lang="en" dirty="0" smtClean="0"/>
            <a:t>Flow </a:t>
          </a:r>
          <a:r>
            <a:rPr lang="en" smtClean="0"/>
            <a:t>and </a:t>
          </a:r>
          <a:r>
            <a:rPr lang="sr-Latn-RS" smtClean="0"/>
            <a:t>Prognosis</a:t>
          </a:r>
          <a:endParaRPr lang="en-US" dirty="0"/>
        </a:p>
      </dgm:t>
    </dgm:pt>
    <dgm:pt modelId="{C1265CF9-A12F-4B3B-B75E-413FA8AA0C5F}" type="parTrans" cxnId="{F5B26AC4-8529-4A59-B322-A05A0C5A2BE6}">
      <dgm:prSet/>
      <dgm:spPr/>
      <dgm:t>
        <a:bodyPr/>
        <a:lstStyle/>
        <a:p>
          <a:endParaRPr lang="en-US"/>
        </a:p>
      </dgm:t>
    </dgm:pt>
    <dgm:pt modelId="{33EA8FB5-0FAD-4954-9835-6DABEBC5BA86}" type="sibTrans" cxnId="{F5B26AC4-8529-4A59-B322-A05A0C5A2BE6}">
      <dgm:prSet/>
      <dgm:spPr/>
      <dgm:t>
        <a:bodyPr/>
        <a:lstStyle/>
        <a:p>
          <a:endParaRPr lang="en-US"/>
        </a:p>
      </dgm:t>
    </dgm:pt>
    <dgm:pt modelId="{C98E0CCE-FE96-4BE1-90D1-5CCCD0D9469B}">
      <dgm:prSet phldrT="[Text]"/>
      <dgm:spPr/>
      <dgm:t>
        <a:bodyPr/>
        <a:lstStyle/>
        <a:p>
          <a:r>
            <a:rPr lang="en" dirty="0" smtClean="0">
              <a:solidFill>
                <a:schemeClr val="tx1"/>
              </a:solidFill>
            </a:rPr>
            <a:t>The prognosis is good if the process is unilateral</a:t>
          </a:r>
          <a:endParaRPr lang="en-US" dirty="0"/>
        </a:p>
      </dgm:t>
    </dgm:pt>
    <dgm:pt modelId="{1DECC919-7937-4B09-8058-E6025B893B27}" type="parTrans" cxnId="{0319E014-DC7C-4AF6-92E4-D4BA7A2C5CA9}">
      <dgm:prSet/>
      <dgm:spPr/>
      <dgm:t>
        <a:bodyPr/>
        <a:lstStyle/>
        <a:p>
          <a:endParaRPr lang="en-US"/>
        </a:p>
      </dgm:t>
    </dgm:pt>
    <dgm:pt modelId="{907EDD40-9320-4664-BD30-EECDE8CDD3AE}" type="sibTrans" cxnId="{0319E014-DC7C-4AF6-92E4-D4BA7A2C5CA9}">
      <dgm:prSet/>
      <dgm:spPr/>
      <dgm:t>
        <a:bodyPr/>
        <a:lstStyle/>
        <a:p>
          <a:endParaRPr lang="en-US"/>
        </a:p>
      </dgm:t>
    </dgm:pt>
    <dgm:pt modelId="{0060136F-F626-48B3-8331-ECCBBFB73908}">
      <dgm:prSet phldrT="[Text]"/>
      <dgm:spPr/>
      <dgm:t>
        <a:bodyPr/>
        <a:lstStyle/>
        <a:p>
          <a:r>
            <a:rPr lang="en" dirty="0" smtClean="0">
              <a:solidFill>
                <a:schemeClr val="tx1"/>
              </a:solidFill>
            </a:rPr>
            <a:t>HTA, tubular disorders </a:t>
          </a:r>
          <a:r>
            <a:rPr lang="en" smtClean="0">
              <a:solidFill>
                <a:schemeClr val="tx1"/>
              </a:solidFill>
            </a:rPr>
            <a:t>and </a:t>
          </a:r>
          <a:r>
            <a:rPr lang="sr-Latn-RS" smtClean="0">
              <a:solidFill>
                <a:schemeClr val="tx1"/>
              </a:solidFill>
            </a:rPr>
            <a:t>CKD</a:t>
          </a:r>
          <a:r>
            <a:rPr lang="en" smtClean="0">
              <a:solidFill>
                <a:schemeClr val="tx1"/>
              </a:solidFill>
            </a:rPr>
            <a:t> </a:t>
          </a:r>
          <a:r>
            <a:rPr lang="en" dirty="0" smtClean="0">
              <a:solidFill>
                <a:schemeClr val="tx1"/>
              </a:solidFill>
            </a:rPr>
            <a:t>are treated </a:t>
          </a:r>
          <a:endParaRPr lang="en-US" dirty="0"/>
        </a:p>
      </dgm:t>
    </dgm:pt>
    <dgm:pt modelId="{AAFCCF67-B6DC-4D8A-A6E2-F4DA2F61CAB7}" type="parTrans" cxnId="{10481E97-758B-428E-B2D9-332F298EA9DF}">
      <dgm:prSet/>
      <dgm:spPr/>
      <dgm:t>
        <a:bodyPr/>
        <a:lstStyle/>
        <a:p>
          <a:endParaRPr lang="en-US"/>
        </a:p>
      </dgm:t>
    </dgm:pt>
    <dgm:pt modelId="{1D0977DF-5B7F-4F32-B68A-0F1A23CA7AB2}" type="sibTrans" cxnId="{10481E97-758B-428E-B2D9-332F298EA9DF}">
      <dgm:prSet/>
      <dgm:spPr/>
      <dgm:t>
        <a:bodyPr/>
        <a:lstStyle/>
        <a:p>
          <a:endParaRPr lang="en-US"/>
        </a:p>
      </dgm:t>
    </dgm:pt>
    <dgm:pt modelId="{D040C05B-4651-4BDD-8EC6-DA99EDAD45DE}">
      <dgm:prSet phldrT="[Text]"/>
      <dgm:spPr/>
      <dgm:t>
        <a:bodyPr/>
        <a:lstStyle/>
        <a:p>
          <a:r>
            <a:rPr lang="en" dirty="0" smtClean="0">
              <a:solidFill>
                <a:schemeClr val="tx1"/>
              </a:solidFill>
            </a:rPr>
            <a:t>In case of chronic obstructive pyelonephritis, if surgical correction is not possible, uremic syndrome develops</a:t>
          </a:r>
          <a:endParaRPr lang="en-US" dirty="0"/>
        </a:p>
      </dgm:t>
    </dgm:pt>
    <dgm:pt modelId="{51B369D9-E37B-4CDA-BF2C-0B729E7916D1}" type="parTrans" cxnId="{1F74EA12-AAA8-4E1B-AA5D-AEA43B8F368F}">
      <dgm:prSet/>
      <dgm:spPr/>
      <dgm:t>
        <a:bodyPr/>
        <a:lstStyle/>
        <a:p>
          <a:endParaRPr lang="en-US"/>
        </a:p>
      </dgm:t>
    </dgm:pt>
    <dgm:pt modelId="{C1D83DD9-29CA-44C5-A9F4-92962A02453A}" type="sibTrans" cxnId="{1F74EA12-AAA8-4E1B-AA5D-AEA43B8F368F}">
      <dgm:prSet/>
      <dgm:spPr/>
      <dgm:t>
        <a:bodyPr/>
        <a:lstStyle/>
        <a:p>
          <a:endParaRPr lang="en-US"/>
        </a:p>
      </dgm:t>
    </dgm:pt>
    <dgm:pt modelId="{5268DF43-5A0B-4294-9124-68D9F734C3EA}" type="pres">
      <dgm:prSet presAssocID="{380B75C0-D91E-4FC6-95DA-78CF48A45824}" presName="linear" presStyleCnt="0">
        <dgm:presLayoutVars>
          <dgm:animLvl val="lvl"/>
          <dgm:resizeHandles val="exact"/>
        </dgm:presLayoutVars>
      </dgm:prSet>
      <dgm:spPr/>
      <dgm:t>
        <a:bodyPr/>
        <a:lstStyle/>
        <a:p>
          <a:endParaRPr lang="en-US"/>
        </a:p>
      </dgm:t>
    </dgm:pt>
    <dgm:pt modelId="{CC327676-B542-4F08-94D3-DE78B4E1F7A2}" type="pres">
      <dgm:prSet presAssocID="{88D863E2-998D-4FC2-913B-D5258E6BC104}" presName="parentText" presStyleLbl="node1" presStyleIdx="0" presStyleCnt="2">
        <dgm:presLayoutVars>
          <dgm:chMax val="0"/>
          <dgm:bulletEnabled val="1"/>
        </dgm:presLayoutVars>
      </dgm:prSet>
      <dgm:spPr/>
      <dgm:t>
        <a:bodyPr/>
        <a:lstStyle/>
        <a:p>
          <a:endParaRPr lang="en-US"/>
        </a:p>
      </dgm:t>
    </dgm:pt>
    <dgm:pt modelId="{C66B048A-6689-48F1-A7D8-55D7344683BE}" type="pres">
      <dgm:prSet presAssocID="{88D863E2-998D-4FC2-913B-D5258E6BC104}" presName="childText" presStyleLbl="revTx" presStyleIdx="0" presStyleCnt="2">
        <dgm:presLayoutVars>
          <dgm:bulletEnabled val="1"/>
        </dgm:presLayoutVars>
      </dgm:prSet>
      <dgm:spPr/>
      <dgm:t>
        <a:bodyPr/>
        <a:lstStyle/>
        <a:p>
          <a:endParaRPr lang="en-US"/>
        </a:p>
      </dgm:t>
    </dgm:pt>
    <dgm:pt modelId="{CF591924-D92B-41F8-94AE-BF92C8C79290}" type="pres">
      <dgm:prSet presAssocID="{CFAC7F9F-7230-40A0-9DF4-A7AE3E236793}" presName="parentText" presStyleLbl="node1" presStyleIdx="1" presStyleCnt="2">
        <dgm:presLayoutVars>
          <dgm:chMax val="0"/>
          <dgm:bulletEnabled val="1"/>
        </dgm:presLayoutVars>
      </dgm:prSet>
      <dgm:spPr/>
      <dgm:t>
        <a:bodyPr/>
        <a:lstStyle/>
        <a:p>
          <a:endParaRPr lang="en-US"/>
        </a:p>
      </dgm:t>
    </dgm:pt>
    <dgm:pt modelId="{F98FAB81-EAA1-4292-B76E-0FC89174AE36}" type="pres">
      <dgm:prSet presAssocID="{CFAC7F9F-7230-40A0-9DF4-A7AE3E236793}" presName="childText" presStyleLbl="revTx" presStyleIdx="1" presStyleCnt="2">
        <dgm:presLayoutVars>
          <dgm:bulletEnabled val="1"/>
        </dgm:presLayoutVars>
      </dgm:prSet>
      <dgm:spPr/>
      <dgm:t>
        <a:bodyPr/>
        <a:lstStyle/>
        <a:p>
          <a:endParaRPr lang="en-US"/>
        </a:p>
      </dgm:t>
    </dgm:pt>
  </dgm:ptLst>
  <dgm:cxnLst>
    <dgm:cxn modelId="{4D044F79-1920-4E36-8CD6-9A3BA132E19A}" type="presOf" srcId="{0060136F-F626-48B3-8331-ECCBBFB73908}" destId="{C66B048A-6689-48F1-A7D8-55D7344683BE}" srcOrd="0" destOrd="1" presId="urn:microsoft.com/office/officeart/2005/8/layout/vList2"/>
    <dgm:cxn modelId="{FD3003D9-C4E3-40E9-9E39-6D81160686EE}" srcId="{380B75C0-D91E-4FC6-95DA-78CF48A45824}" destId="{88D863E2-998D-4FC2-913B-D5258E6BC104}" srcOrd="0" destOrd="0" parTransId="{D7DC7D6F-68D5-4D74-99B6-999BED522FF8}" sibTransId="{CCCA06F2-1DD1-40AE-95EC-AB0E4605CE66}"/>
    <dgm:cxn modelId="{205D6336-EBD7-46BD-A5A8-BB37D77A7926}" type="presOf" srcId="{88D863E2-998D-4FC2-913B-D5258E6BC104}" destId="{CC327676-B542-4F08-94D3-DE78B4E1F7A2}" srcOrd="0" destOrd="0" presId="urn:microsoft.com/office/officeart/2005/8/layout/vList2"/>
    <dgm:cxn modelId="{B13C6C4E-C100-48DB-9647-D274377F5E41}" type="presOf" srcId="{CFAC7F9F-7230-40A0-9DF4-A7AE3E236793}" destId="{CF591924-D92B-41F8-94AE-BF92C8C79290}" srcOrd="0" destOrd="0" presId="urn:microsoft.com/office/officeart/2005/8/layout/vList2"/>
    <dgm:cxn modelId="{8CDA2AB7-D1ED-4B31-9C99-A9CCB45F3039}" type="presOf" srcId="{380B75C0-D91E-4FC6-95DA-78CF48A45824}" destId="{5268DF43-5A0B-4294-9124-68D9F734C3EA}" srcOrd="0" destOrd="0" presId="urn:microsoft.com/office/officeart/2005/8/layout/vList2"/>
    <dgm:cxn modelId="{1F74EA12-AAA8-4E1B-AA5D-AEA43B8F368F}" srcId="{CFAC7F9F-7230-40A0-9DF4-A7AE3E236793}" destId="{D040C05B-4651-4BDD-8EC6-DA99EDAD45DE}" srcOrd="1" destOrd="0" parTransId="{51B369D9-E37B-4CDA-BF2C-0B729E7916D1}" sibTransId="{C1D83DD9-29CA-44C5-A9F4-92962A02453A}"/>
    <dgm:cxn modelId="{F5B26AC4-8529-4A59-B322-A05A0C5A2BE6}" srcId="{380B75C0-D91E-4FC6-95DA-78CF48A45824}" destId="{CFAC7F9F-7230-40A0-9DF4-A7AE3E236793}" srcOrd="1" destOrd="0" parTransId="{C1265CF9-A12F-4B3B-B75E-413FA8AA0C5F}" sibTransId="{33EA8FB5-0FAD-4954-9835-6DABEBC5BA86}"/>
    <dgm:cxn modelId="{0A2089FF-983B-4231-AEDF-E68E1F57E853}" type="presOf" srcId="{C98E0CCE-FE96-4BE1-90D1-5CCCD0D9469B}" destId="{F98FAB81-EAA1-4292-B76E-0FC89174AE36}" srcOrd="0" destOrd="0" presId="urn:microsoft.com/office/officeart/2005/8/layout/vList2"/>
    <dgm:cxn modelId="{0319E014-DC7C-4AF6-92E4-D4BA7A2C5CA9}" srcId="{CFAC7F9F-7230-40A0-9DF4-A7AE3E236793}" destId="{C98E0CCE-FE96-4BE1-90D1-5CCCD0D9469B}" srcOrd="0" destOrd="0" parTransId="{1DECC919-7937-4B09-8058-E6025B893B27}" sibTransId="{907EDD40-9320-4664-BD30-EECDE8CDD3AE}"/>
    <dgm:cxn modelId="{10481E97-758B-428E-B2D9-332F298EA9DF}" srcId="{88D863E2-998D-4FC2-913B-D5258E6BC104}" destId="{0060136F-F626-48B3-8331-ECCBBFB73908}" srcOrd="1" destOrd="0" parTransId="{AAFCCF67-B6DC-4D8A-A6E2-F4DA2F61CAB7}" sibTransId="{1D0977DF-5B7F-4F32-B68A-0F1A23CA7AB2}"/>
    <dgm:cxn modelId="{5402A4D6-F465-4D25-9588-B9B89407CB8B}" type="presOf" srcId="{CF7C35F3-6F9E-426B-8CB6-EB6B135B5877}" destId="{C66B048A-6689-48F1-A7D8-55D7344683BE}" srcOrd="0" destOrd="0" presId="urn:microsoft.com/office/officeart/2005/8/layout/vList2"/>
    <dgm:cxn modelId="{6F33D520-B99D-4A32-AD0C-38726AD1E8DF}" type="presOf" srcId="{D040C05B-4651-4BDD-8EC6-DA99EDAD45DE}" destId="{F98FAB81-EAA1-4292-B76E-0FC89174AE36}" srcOrd="0" destOrd="1" presId="urn:microsoft.com/office/officeart/2005/8/layout/vList2"/>
    <dgm:cxn modelId="{5A6C0551-91C0-4C8E-AD28-095C1E4EDF3D}" srcId="{88D863E2-998D-4FC2-913B-D5258E6BC104}" destId="{CF7C35F3-6F9E-426B-8CB6-EB6B135B5877}" srcOrd="0" destOrd="0" parTransId="{F87C3462-05F9-4B50-B8EA-1770B8A80ECE}" sibTransId="{2F262267-1B36-49EB-B8FA-1C0D12B4F4EC}"/>
    <dgm:cxn modelId="{BDD86EE6-C527-4FC1-9C76-C897480F4DBA}" type="presParOf" srcId="{5268DF43-5A0B-4294-9124-68D9F734C3EA}" destId="{CC327676-B542-4F08-94D3-DE78B4E1F7A2}" srcOrd="0" destOrd="0" presId="urn:microsoft.com/office/officeart/2005/8/layout/vList2"/>
    <dgm:cxn modelId="{9BB1B9A1-4E5E-4C4D-B546-C5BFB9166E68}" type="presParOf" srcId="{5268DF43-5A0B-4294-9124-68D9F734C3EA}" destId="{C66B048A-6689-48F1-A7D8-55D7344683BE}" srcOrd="1" destOrd="0" presId="urn:microsoft.com/office/officeart/2005/8/layout/vList2"/>
    <dgm:cxn modelId="{E719F929-AA2A-4607-A5FE-4E9B37FCA190}" type="presParOf" srcId="{5268DF43-5A0B-4294-9124-68D9F734C3EA}" destId="{CF591924-D92B-41F8-94AE-BF92C8C79290}" srcOrd="2" destOrd="0" presId="urn:microsoft.com/office/officeart/2005/8/layout/vList2"/>
    <dgm:cxn modelId="{D4EF78E7-B96D-4B6A-B1A9-AB35A09835D4}" type="presParOf" srcId="{5268DF43-5A0B-4294-9124-68D9F734C3EA}" destId="{F98FAB81-EAA1-4292-B76E-0FC89174AE36}"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49D466D-5C64-40EC-BA90-2897872A0438}"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D26D99B6-1677-419A-824A-A4BE53196277}">
      <dgm:prSet phldrT="[Text]" custT="1"/>
      <dgm:spPr>
        <a:ln>
          <a:solidFill>
            <a:srgbClr val="000099"/>
          </a:solidFill>
        </a:ln>
      </dgm:spPr>
      <dgm:t>
        <a:bodyPr/>
        <a:lstStyle/>
        <a:p>
          <a:r>
            <a:rPr lang="en" sz="3000" dirty="0" smtClean="0"/>
            <a:t>Pathophysiology </a:t>
          </a:r>
          <a:r>
            <a:rPr lang="en" sz="3000" smtClean="0"/>
            <a:t>of TID</a:t>
          </a:r>
          <a:endParaRPr lang="en-US" sz="3000" dirty="0"/>
        </a:p>
      </dgm:t>
    </dgm:pt>
    <dgm:pt modelId="{D7506175-72C5-4748-A146-7B03B8BA9647}" type="parTrans" cxnId="{B2B6E4C5-56CC-483F-AC7A-16AB7AF81A30}">
      <dgm:prSet/>
      <dgm:spPr/>
      <dgm:t>
        <a:bodyPr/>
        <a:lstStyle/>
        <a:p>
          <a:endParaRPr lang="en-US"/>
        </a:p>
      </dgm:t>
    </dgm:pt>
    <dgm:pt modelId="{DBB3B7D0-9AB1-44EA-83E0-2CD02D198227}" type="sibTrans" cxnId="{B2B6E4C5-56CC-483F-AC7A-16AB7AF81A30}">
      <dgm:prSet/>
      <dgm:spPr/>
      <dgm:t>
        <a:bodyPr/>
        <a:lstStyle/>
        <a:p>
          <a:endParaRPr lang="en-US"/>
        </a:p>
      </dgm:t>
    </dgm:pt>
    <dgm:pt modelId="{616F88B9-58C1-497B-B466-DA20043C3313}">
      <dgm:prSet phldrT="[Text]" custT="1"/>
      <dgm:spPr>
        <a:solidFill>
          <a:schemeClr val="accent1"/>
        </a:solidFill>
      </dgm:spPr>
      <dgm:t>
        <a:bodyPr anchor="ctr"/>
        <a:lstStyle/>
        <a:p>
          <a:pPr marL="174625" indent="0" algn="l">
            <a:lnSpc>
              <a:spcPct val="100000"/>
            </a:lnSpc>
            <a:spcAft>
              <a:spcPts val="0"/>
            </a:spcAft>
          </a:pPr>
          <a:r>
            <a:rPr lang="en" sz="1900" smtClean="0">
              <a:solidFill>
                <a:schemeClr val="bg1"/>
              </a:solidFill>
            </a:rPr>
            <a:t>Kidneys </a:t>
          </a:r>
          <a:r>
            <a:rPr lang="en" sz="1900" dirty="0" smtClean="0">
              <a:solidFill>
                <a:schemeClr val="bg1"/>
              </a:solidFill>
            </a:rPr>
            <a:t>are 50 times more exposed to toxic agents due to </a:t>
          </a:r>
          <a:r>
            <a:rPr lang="en" sz="1900" smtClean="0">
              <a:solidFill>
                <a:schemeClr val="bg1"/>
              </a:solidFill>
            </a:rPr>
            <a:t>blood flow.</a:t>
          </a:r>
          <a:endParaRPr lang="en" sz="1900" dirty="0" smtClean="0">
            <a:solidFill>
              <a:schemeClr val="bg1"/>
            </a:solidFill>
          </a:endParaRPr>
        </a:p>
        <a:p>
          <a:pPr marL="174625" indent="0" algn="l">
            <a:lnSpc>
              <a:spcPct val="100000"/>
            </a:lnSpc>
            <a:spcAft>
              <a:spcPts val="0"/>
            </a:spcAft>
          </a:pPr>
          <a:r>
            <a:rPr lang="en-US" sz="1900" smtClean="0"/>
            <a:t>The mechanism of tubular transport involves the separation of agents from their binding proteins, which protect cells from toxicity</a:t>
          </a:r>
          <a:endParaRPr lang="en-US" sz="1900" dirty="0">
            <a:solidFill>
              <a:schemeClr val="bg1"/>
            </a:solidFill>
          </a:endParaRPr>
        </a:p>
      </dgm:t>
    </dgm:pt>
    <dgm:pt modelId="{FEBB577C-2B18-4223-A7A7-313C5B46F9C8}" type="parTrans" cxnId="{6543C97F-32EC-48A3-B689-5660FA07E945}">
      <dgm:prSet/>
      <dgm:spPr/>
      <dgm:t>
        <a:bodyPr/>
        <a:lstStyle/>
        <a:p>
          <a:endParaRPr lang="en-US"/>
        </a:p>
      </dgm:t>
    </dgm:pt>
    <dgm:pt modelId="{C1B6C701-A569-4695-BDA6-1C7049B226F7}" type="sibTrans" cxnId="{6543C97F-32EC-48A3-B689-5660FA07E945}">
      <dgm:prSet/>
      <dgm:spPr/>
      <dgm:t>
        <a:bodyPr/>
        <a:lstStyle/>
        <a:p>
          <a:endParaRPr lang="en-US"/>
        </a:p>
      </dgm:t>
    </dgm:pt>
    <dgm:pt modelId="{1F99A15B-64A8-4673-A45D-547674669131}">
      <dgm:prSet phldrT="[Text]" custT="1"/>
      <dgm:spPr/>
      <dgm:t>
        <a:bodyPr anchor="t"/>
        <a:lstStyle/>
        <a:p>
          <a:pPr marL="174625" indent="0" algn="l">
            <a:lnSpc>
              <a:spcPct val="100000"/>
            </a:lnSpc>
            <a:spcAft>
              <a:spcPts val="0"/>
            </a:spcAft>
          </a:pPr>
          <a:r>
            <a:rPr lang="en" sz="1900" b="1" dirty="0" smtClean="0">
              <a:solidFill>
                <a:schemeClr val="tx1"/>
              </a:solidFill>
            </a:rPr>
            <a:t>Increased intratubular </a:t>
          </a:r>
          <a:r>
            <a:rPr lang="en" sz="1900" b="1" smtClean="0">
              <a:solidFill>
                <a:schemeClr val="tx1"/>
              </a:solidFill>
            </a:rPr>
            <a:t>pressure</a:t>
          </a:r>
          <a:r>
            <a:rPr lang="en" sz="1900" smtClean="0"/>
            <a:t> </a:t>
          </a:r>
          <a:r>
            <a:rPr lang="en" sz="1900" smtClean="0">
              <a:solidFill>
                <a:schemeClr val="bg1"/>
              </a:solidFill>
            </a:rPr>
            <a:t>(fall of JGR)</a:t>
          </a:r>
          <a:endParaRPr lang="en-US" sz="1900" dirty="0" smtClean="0">
            <a:solidFill>
              <a:schemeClr val="bg1"/>
            </a:solidFill>
          </a:endParaRPr>
        </a:p>
        <a:p>
          <a:pPr marL="174625" indent="0" algn="l">
            <a:lnSpc>
              <a:spcPct val="100000"/>
            </a:lnSpc>
            <a:spcAft>
              <a:spcPts val="0"/>
            </a:spcAft>
          </a:pPr>
          <a:r>
            <a:rPr lang="en" sz="1900" b="1" dirty="0" smtClean="0">
              <a:solidFill>
                <a:schemeClr val="tx1"/>
              </a:solidFill>
            </a:rPr>
            <a:t>Return of fluid from the tubules</a:t>
          </a:r>
          <a:endParaRPr lang="en-US" sz="1900" b="1" dirty="0" smtClean="0">
            <a:solidFill>
              <a:schemeClr val="tx1"/>
            </a:solidFill>
          </a:endParaRPr>
        </a:p>
        <a:p>
          <a:pPr marL="174625" indent="0" algn="l">
            <a:lnSpc>
              <a:spcPct val="100000"/>
            </a:lnSpc>
            <a:spcAft>
              <a:spcPts val="0"/>
            </a:spcAft>
          </a:pPr>
          <a:r>
            <a:rPr lang="en" sz="1900" b="1" dirty="0" smtClean="0">
              <a:solidFill>
                <a:schemeClr val="tx1"/>
              </a:solidFill>
            </a:rPr>
            <a:t>Tubulo-glomerular feedback loop</a:t>
          </a:r>
          <a:r>
            <a:rPr lang="en" sz="1900" dirty="0" smtClean="0"/>
            <a:t> </a:t>
          </a:r>
          <a:r>
            <a:rPr lang="en" sz="1900" dirty="0" smtClean="0">
              <a:solidFill>
                <a:schemeClr val="bg1"/>
              </a:solidFill>
            </a:rPr>
            <a:t>(increase in </a:t>
          </a:r>
          <a:r>
            <a:rPr lang="en" sz="1900" i="1" dirty="0" smtClean="0">
              <a:solidFill>
                <a:schemeClr val="bg1"/>
              </a:solidFill>
            </a:rPr>
            <a:t>Na flow </a:t>
          </a:r>
          <a:r>
            <a:rPr lang="en" sz="1900" dirty="0" smtClean="0">
              <a:solidFill>
                <a:schemeClr val="bg1"/>
              </a:solidFill>
            </a:rPr>
            <a:t>through the macula densa and consequent decrease </a:t>
          </a:r>
          <a:r>
            <a:rPr lang="en" sz="1900" smtClean="0">
              <a:solidFill>
                <a:schemeClr val="bg1"/>
              </a:solidFill>
            </a:rPr>
            <a:t>in JGR)</a:t>
          </a:r>
          <a:endParaRPr lang="en-US" sz="1900" dirty="0" smtClean="0">
            <a:solidFill>
              <a:schemeClr val="bg1"/>
            </a:solidFill>
          </a:endParaRPr>
        </a:p>
        <a:p>
          <a:pPr marL="174625" indent="0" algn="l">
            <a:lnSpc>
              <a:spcPct val="100000"/>
            </a:lnSpc>
            <a:spcAft>
              <a:spcPts val="0"/>
            </a:spcAft>
          </a:pPr>
          <a:r>
            <a:rPr lang="en" sz="1900" b="1" dirty="0" smtClean="0">
              <a:solidFill>
                <a:schemeClr val="tx1"/>
              </a:solidFill>
            </a:rPr>
            <a:t>Vasoconstriction in the kidneys</a:t>
          </a:r>
          <a:r>
            <a:rPr lang="en" sz="1900" dirty="0" smtClean="0"/>
            <a:t> </a:t>
          </a:r>
          <a:r>
            <a:rPr lang="en" sz="1900" dirty="0" smtClean="0">
              <a:solidFill>
                <a:schemeClr val="bg1"/>
              </a:solidFill>
            </a:rPr>
            <a:t>(fall </a:t>
          </a:r>
          <a:r>
            <a:rPr lang="en" sz="1900" smtClean="0">
              <a:solidFill>
                <a:schemeClr val="bg1"/>
              </a:solidFill>
            </a:rPr>
            <a:t>of JGR)</a:t>
          </a:r>
          <a:endParaRPr lang="en-US" sz="1900" dirty="0">
            <a:solidFill>
              <a:schemeClr val="bg1"/>
            </a:solidFill>
          </a:endParaRPr>
        </a:p>
      </dgm:t>
    </dgm:pt>
    <dgm:pt modelId="{F8F950D8-F1C0-4D8C-8EFD-1B5AB30A1C9B}" type="parTrans" cxnId="{9D7E3A6F-1E2D-47E5-AF1D-28FDEDDEA041}">
      <dgm:prSet/>
      <dgm:spPr/>
      <dgm:t>
        <a:bodyPr/>
        <a:lstStyle/>
        <a:p>
          <a:endParaRPr lang="en-US"/>
        </a:p>
      </dgm:t>
    </dgm:pt>
    <dgm:pt modelId="{8FA795A3-03E5-49F7-BD2A-2C982D8038FC}" type="sibTrans" cxnId="{9D7E3A6F-1E2D-47E5-AF1D-28FDEDDEA041}">
      <dgm:prSet/>
      <dgm:spPr/>
      <dgm:t>
        <a:bodyPr/>
        <a:lstStyle/>
        <a:p>
          <a:endParaRPr lang="en-US"/>
        </a:p>
      </dgm:t>
    </dgm:pt>
    <dgm:pt modelId="{2A47D5B4-9630-49B3-B77F-04E8ED2A9C7A}">
      <dgm:prSet phldrT="[Text]" custT="1"/>
      <dgm:spPr/>
      <dgm:t>
        <a:bodyPr anchor="t"/>
        <a:lstStyle/>
        <a:p>
          <a:pPr marL="174625" indent="0" algn="l">
            <a:lnSpc>
              <a:spcPct val="100000"/>
            </a:lnSpc>
            <a:spcAft>
              <a:spcPts val="0"/>
            </a:spcAft>
          </a:pPr>
          <a:r>
            <a:rPr lang="en-US" sz="1800" smtClean="0"/>
            <a:t>The kidneys, together with the lungs, play a key role in maintaining the acid-base balance (by reabsorbing bicarbonate and excreting excess H ions)</a:t>
          </a:r>
        </a:p>
        <a:p>
          <a:pPr marL="174625" indent="0" algn="l">
            <a:lnSpc>
              <a:spcPct val="100000"/>
            </a:lnSpc>
            <a:spcAft>
              <a:spcPts val="0"/>
            </a:spcAft>
          </a:pPr>
          <a:r>
            <a:rPr lang="en-US" sz="1800" smtClean="0"/>
            <a:t>Renal dysfunction with relatively preserved GFR is called renal tubular acidosis.</a:t>
          </a:r>
        </a:p>
        <a:p>
          <a:pPr marL="174625" indent="0" algn="l">
            <a:lnSpc>
              <a:spcPct val="100000"/>
            </a:lnSpc>
            <a:spcAft>
              <a:spcPts val="0"/>
            </a:spcAft>
          </a:pPr>
          <a:r>
            <a:rPr lang="en" sz="1800" b="1" smtClean="0">
              <a:solidFill>
                <a:schemeClr val="tx1"/>
              </a:solidFill>
            </a:rPr>
            <a:t>Three types of tubular dysfunction:</a:t>
          </a:r>
          <a:endParaRPr lang="en-US" sz="1800" b="1" smtClean="0">
            <a:solidFill>
              <a:schemeClr val="tx1"/>
            </a:solidFill>
          </a:endParaRPr>
        </a:p>
        <a:p>
          <a:pPr marL="174625" indent="0" algn="l">
            <a:lnSpc>
              <a:spcPct val="100000"/>
            </a:lnSpc>
            <a:spcAft>
              <a:spcPts val="0"/>
            </a:spcAft>
          </a:pPr>
          <a:r>
            <a:rPr lang="en" sz="1800" smtClean="0">
              <a:solidFill>
                <a:schemeClr val="tx1"/>
              </a:solidFill>
            </a:rPr>
            <a:t>Proximal </a:t>
          </a:r>
          <a:r>
            <a:rPr lang="en" sz="1800" dirty="0" smtClean="0">
              <a:solidFill>
                <a:schemeClr val="tx1"/>
              </a:solidFill>
            </a:rPr>
            <a:t>dysfunction </a:t>
          </a:r>
          <a:r>
            <a:rPr lang="en" sz="1800" dirty="0" smtClean="0">
              <a:solidFill>
                <a:schemeClr val="bg1"/>
              </a:solidFill>
            </a:rPr>
            <a:t>(decreased reabsorption of bicarbonate, phosphate, glucose, amino acids, uric acid/ </a:t>
          </a:r>
          <a:r>
            <a:rPr lang="en" sz="1800" b="1" i="1" dirty="0" err="1" smtClean="0">
              <a:solidFill>
                <a:schemeClr val="tx1"/>
              </a:solidFill>
            </a:rPr>
            <a:t>Fanconi </a:t>
          </a:r>
          <a:r>
            <a:rPr lang="en" sz="1800" dirty="0" smtClean="0">
              <a:solidFill>
                <a:schemeClr val="bg1"/>
              </a:solidFill>
            </a:rPr>
            <a:t>'s syndrome)</a:t>
          </a:r>
          <a:endParaRPr lang="en-US" sz="1800" dirty="0" smtClean="0">
            <a:solidFill>
              <a:schemeClr val="bg1"/>
            </a:solidFill>
          </a:endParaRPr>
        </a:p>
        <a:p>
          <a:pPr marL="174625" indent="0" algn="l">
            <a:lnSpc>
              <a:spcPct val="100000"/>
            </a:lnSpc>
            <a:spcAft>
              <a:spcPts val="0"/>
            </a:spcAft>
          </a:pPr>
          <a:r>
            <a:rPr lang="en" sz="1800" b="1" dirty="0" smtClean="0">
              <a:solidFill>
                <a:schemeClr val="tx1"/>
              </a:solidFill>
            </a:rPr>
            <a:t>Dysfunction of the distal tubules </a:t>
          </a:r>
          <a:r>
            <a:rPr lang="en" sz="1800" dirty="0" smtClean="0">
              <a:solidFill>
                <a:schemeClr val="bg1"/>
              </a:solidFill>
            </a:rPr>
            <a:t>(reduced </a:t>
          </a:r>
          <a:r>
            <a:rPr lang="en" sz="1800" smtClean="0">
              <a:solidFill>
                <a:schemeClr val="bg1"/>
              </a:solidFill>
            </a:rPr>
            <a:t>resorption </a:t>
          </a:r>
          <a:r>
            <a:rPr lang="en" sz="1800" i="1" smtClean="0">
              <a:solidFill>
                <a:schemeClr val="bg1"/>
              </a:solidFill>
            </a:rPr>
            <a:t>NaCl</a:t>
          </a:r>
          <a:r>
            <a:rPr lang="en" sz="1800" smtClean="0">
              <a:solidFill>
                <a:schemeClr val="bg1"/>
              </a:solidFill>
            </a:rPr>
            <a:t>, </a:t>
          </a:r>
          <a:r>
            <a:rPr lang="en" sz="1800" i="1" dirty="0" smtClean="0">
              <a:solidFill>
                <a:schemeClr val="bg1"/>
              </a:solidFill>
            </a:rPr>
            <a:t>H</a:t>
          </a:r>
          <a:r>
            <a:rPr lang="en" sz="1800" dirty="0" smtClean="0">
              <a:solidFill>
                <a:schemeClr val="bg1"/>
              </a:solidFill>
            </a:rPr>
            <a:t> and </a:t>
          </a:r>
          <a:r>
            <a:rPr lang="en" sz="1800" i="1" dirty="0" smtClean="0">
              <a:solidFill>
                <a:schemeClr val="bg1"/>
              </a:solidFill>
            </a:rPr>
            <a:t>K</a:t>
          </a:r>
          <a:r>
            <a:rPr lang="en" sz="1800" dirty="0" smtClean="0">
              <a:solidFill>
                <a:schemeClr val="bg1"/>
              </a:solidFill>
            </a:rPr>
            <a:t> ions/ </a:t>
          </a:r>
          <a:r>
            <a:rPr lang="en" sz="1800" b="1" dirty="0" smtClean="0">
              <a:solidFill>
                <a:schemeClr val="tx1"/>
              </a:solidFill>
            </a:rPr>
            <a:t>hyperchloremic hyperkalemic acidosis </a:t>
          </a:r>
          <a:r>
            <a:rPr lang="en" sz="1800" dirty="0" smtClean="0"/>
            <a:t>)</a:t>
          </a:r>
        </a:p>
        <a:p>
          <a:pPr marL="174625" indent="0" algn="l">
            <a:lnSpc>
              <a:spcPct val="100000"/>
            </a:lnSpc>
            <a:spcAft>
              <a:spcPts val="0"/>
            </a:spcAft>
          </a:pPr>
          <a:r>
            <a:rPr lang="en" sz="1800" b="1" dirty="0" smtClean="0">
              <a:solidFill>
                <a:schemeClr val="tx1"/>
              </a:solidFill>
            </a:rPr>
            <a:t>Dysfunction of the loop of </a:t>
          </a:r>
          <a:r>
            <a:rPr lang="en" sz="1800" b="1" smtClean="0">
              <a:solidFill>
                <a:schemeClr val="tx1"/>
              </a:solidFill>
            </a:rPr>
            <a:t>Henle </a:t>
          </a:r>
          <a:r>
            <a:rPr lang="en" sz="1800" smtClean="0">
              <a:solidFill>
                <a:schemeClr val="bg1"/>
              </a:solidFill>
            </a:rPr>
            <a:t>(reduced </a:t>
          </a:r>
          <a:r>
            <a:rPr lang="en" sz="1800" dirty="0" smtClean="0">
              <a:solidFill>
                <a:schemeClr val="bg1"/>
              </a:solidFill>
            </a:rPr>
            <a:t>reabsorption </a:t>
          </a:r>
          <a:r>
            <a:rPr lang="en" sz="1800" i="1" dirty="0" err="1" smtClean="0">
              <a:solidFill>
                <a:schemeClr val="bg1"/>
              </a:solidFill>
            </a:rPr>
            <a:t>NaCl </a:t>
          </a:r>
          <a:r>
            <a:rPr lang="en" sz="1800" dirty="0" smtClean="0">
              <a:solidFill>
                <a:schemeClr val="bg1"/>
              </a:solidFill>
            </a:rPr>
            <a:t>/ </a:t>
          </a:r>
          <a:r>
            <a:rPr lang="en" sz="1800" b="1" dirty="0" smtClean="0">
              <a:solidFill>
                <a:schemeClr val="tx1"/>
              </a:solidFill>
            </a:rPr>
            <a:t>nephrogenic </a:t>
          </a:r>
          <a:r>
            <a:rPr lang="en" sz="1800" b="1" i="1" dirty="0" smtClean="0">
              <a:solidFill>
                <a:schemeClr val="tx1"/>
              </a:solidFill>
            </a:rPr>
            <a:t>diabetes insipidus </a:t>
          </a:r>
          <a:r>
            <a:rPr lang="en" sz="1800" dirty="0" smtClean="0">
              <a:solidFill>
                <a:schemeClr val="bg1"/>
              </a:solidFill>
            </a:rPr>
            <a:t>)</a:t>
          </a:r>
          <a:endParaRPr lang="en-US" sz="1800" dirty="0">
            <a:solidFill>
              <a:schemeClr val="bg1"/>
            </a:solidFill>
          </a:endParaRPr>
        </a:p>
      </dgm:t>
    </dgm:pt>
    <dgm:pt modelId="{3A5F1725-DEEB-4FF3-80EA-7F21C22B629C}" type="parTrans" cxnId="{62E08B2A-8F6B-494F-8279-9EF945EA8C64}">
      <dgm:prSet/>
      <dgm:spPr/>
      <dgm:t>
        <a:bodyPr/>
        <a:lstStyle/>
        <a:p>
          <a:endParaRPr lang="en-US"/>
        </a:p>
      </dgm:t>
    </dgm:pt>
    <dgm:pt modelId="{C0701FB3-5705-4B27-81AC-D56E7FFA86EF}" type="sibTrans" cxnId="{62E08B2A-8F6B-494F-8279-9EF945EA8C64}">
      <dgm:prSet/>
      <dgm:spPr/>
      <dgm:t>
        <a:bodyPr/>
        <a:lstStyle/>
        <a:p>
          <a:endParaRPr lang="en-US"/>
        </a:p>
      </dgm:t>
    </dgm:pt>
    <dgm:pt modelId="{EF371A8A-C86C-4715-9218-8684D4311000}" type="pres">
      <dgm:prSet presAssocID="{E49D466D-5C64-40EC-BA90-2897872A0438}" presName="Name0" presStyleCnt="0">
        <dgm:presLayoutVars>
          <dgm:chPref val="1"/>
          <dgm:dir/>
          <dgm:animOne val="branch"/>
          <dgm:animLvl val="lvl"/>
          <dgm:resizeHandles val="exact"/>
        </dgm:presLayoutVars>
      </dgm:prSet>
      <dgm:spPr/>
      <dgm:t>
        <a:bodyPr/>
        <a:lstStyle/>
        <a:p>
          <a:endParaRPr lang="en-US"/>
        </a:p>
      </dgm:t>
    </dgm:pt>
    <dgm:pt modelId="{A50CF2CE-C566-4A4D-B46E-1728F680933D}" type="pres">
      <dgm:prSet presAssocID="{D26D99B6-1677-419A-824A-A4BE53196277}" presName="root1" presStyleCnt="0"/>
      <dgm:spPr/>
    </dgm:pt>
    <dgm:pt modelId="{34D9CC89-E0E1-4B17-A99F-210171D4D907}" type="pres">
      <dgm:prSet presAssocID="{D26D99B6-1677-419A-824A-A4BE53196277}" presName="LevelOneTextNode" presStyleLbl="node0" presStyleIdx="0" presStyleCnt="1" custLinFactNeighborX="-27393">
        <dgm:presLayoutVars>
          <dgm:chPref val="3"/>
        </dgm:presLayoutVars>
      </dgm:prSet>
      <dgm:spPr/>
      <dgm:t>
        <a:bodyPr/>
        <a:lstStyle/>
        <a:p>
          <a:endParaRPr lang="en-US"/>
        </a:p>
      </dgm:t>
    </dgm:pt>
    <dgm:pt modelId="{CF3E6FF4-A611-4971-8B3C-C1B059CC6590}" type="pres">
      <dgm:prSet presAssocID="{D26D99B6-1677-419A-824A-A4BE53196277}" presName="level2hierChild" presStyleCnt="0"/>
      <dgm:spPr/>
    </dgm:pt>
    <dgm:pt modelId="{79415B66-6BFD-458F-A40C-2944B587F544}" type="pres">
      <dgm:prSet presAssocID="{FEBB577C-2B18-4223-A7A7-313C5B46F9C8}" presName="conn2-1" presStyleLbl="parChTrans1D2" presStyleIdx="0" presStyleCnt="3"/>
      <dgm:spPr/>
      <dgm:t>
        <a:bodyPr/>
        <a:lstStyle/>
        <a:p>
          <a:endParaRPr lang="en-US"/>
        </a:p>
      </dgm:t>
    </dgm:pt>
    <dgm:pt modelId="{A5CEE325-CDE8-4145-82E1-49CB0B7AD223}" type="pres">
      <dgm:prSet presAssocID="{FEBB577C-2B18-4223-A7A7-313C5B46F9C8}" presName="connTx" presStyleLbl="parChTrans1D2" presStyleIdx="0" presStyleCnt="3"/>
      <dgm:spPr/>
      <dgm:t>
        <a:bodyPr/>
        <a:lstStyle/>
        <a:p>
          <a:endParaRPr lang="en-US"/>
        </a:p>
      </dgm:t>
    </dgm:pt>
    <dgm:pt modelId="{F4A5C9EA-4E4D-434C-8A0B-DB80D738CE38}" type="pres">
      <dgm:prSet presAssocID="{616F88B9-58C1-497B-B466-DA20043C3313}" presName="root2" presStyleCnt="0"/>
      <dgm:spPr/>
    </dgm:pt>
    <dgm:pt modelId="{894D45E7-B80A-49EA-A11E-44F67536E7ED}" type="pres">
      <dgm:prSet presAssocID="{616F88B9-58C1-497B-B466-DA20043C3313}" presName="LevelTwoTextNode" presStyleLbl="node2" presStyleIdx="0" presStyleCnt="3" custScaleX="312836" custScaleY="227917" custLinFactNeighborX="8743" custLinFactNeighborY="-1149">
        <dgm:presLayoutVars>
          <dgm:chPref val="3"/>
        </dgm:presLayoutVars>
      </dgm:prSet>
      <dgm:spPr/>
      <dgm:t>
        <a:bodyPr/>
        <a:lstStyle/>
        <a:p>
          <a:endParaRPr lang="en-US"/>
        </a:p>
      </dgm:t>
    </dgm:pt>
    <dgm:pt modelId="{C8C59A59-C100-474F-967D-91315363AE2B}" type="pres">
      <dgm:prSet presAssocID="{616F88B9-58C1-497B-B466-DA20043C3313}" presName="level3hierChild" presStyleCnt="0"/>
      <dgm:spPr/>
    </dgm:pt>
    <dgm:pt modelId="{335D0AB7-D69E-4CB5-84BC-08BE40E81985}" type="pres">
      <dgm:prSet presAssocID="{F8F950D8-F1C0-4D8C-8EFD-1B5AB30A1C9B}" presName="conn2-1" presStyleLbl="parChTrans1D2" presStyleIdx="1" presStyleCnt="3"/>
      <dgm:spPr/>
      <dgm:t>
        <a:bodyPr/>
        <a:lstStyle/>
        <a:p>
          <a:endParaRPr lang="en-US"/>
        </a:p>
      </dgm:t>
    </dgm:pt>
    <dgm:pt modelId="{FFC17BBE-01CC-417A-95F9-A4E10B6E2FFF}" type="pres">
      <dgm:prSet presAssocID="{F8F950D8-F1C0-4D8C-8EFD-1B5AB30A1C9B}" presName="connTx" presStyleLbl="parChTrans1D2" presStyleIdx="1" presStyleCnt="3"/>
      <dgm:spPr/>
      <dgm:t>
        <a:bodyPr/>
        <a:lstStyle/>
        <a:p>
          <a:endParaRPr lang="en-US"/>
        </a:p>
      </dgm:t>
    </dgm:pt>
    <dgm:pt modelId="{78DC3382-E063-4633-BDAD-25794BD02668}" type="pres">
      <dgm:prSet presAssocID="{1F99A15B-64A8-4673-A45D-547674669131}" presName="root2" presStyleCnt="0"/>
      <dgm:spPr/>
    </dgm:pt>
    <dgm:pt modelId="{1C92EC6F-8966-472B-816F-5E33C6C5A03F}" type="pres">
      <dgm:prSet presAssocID="{1F99A15B-64A8-4673-A45D-547674669131}" presName="LevelTwoTextNode" presStyleLbl="node2" presStyleIdx="1" presStyleCnt="3" custScaleX="311631" custScaleY="221416" custLinFactNeighborX="9551" custLinFactNeighborY="-4452">
        <dgm:presLayoutVars>
          <dgm:chPref val="3"/>
        </dgm:presLayoutVars>
      </dgm:prSet>
      <dgm:spPr/>
      <dgm:t>
        <a:bodyPr/>
        <a:lstStyle/>
        <a:p>
          <a:endParaRPr lang="en-US"/>
        </a:p>
      </dgm:t>
    </dgm:pt>
    <dgm:pt modelId="{79A34F6B-116C-496E-960C-3B4A3069BDE9}" type="pres">
      <dgm:prSet presAssocID="{1F99A15B-64A8-4673-A45D-547674669131}" presName="level3hierChild" presStyleCnt="0"/>
      <dgm:spPr/>
    </dgm:pt>
    <dgm:pt modelId="{D7A54E08-F77E-41CA-9EE7-348F3A014A05}" type="pres">
      <dgm:prSet presAssocID="{3A5F1725-DEEB-4FF3-80EA-7F21C22B629C}" presName="conn2-1" presStyleLbl="parChTrans1D2" presStyleIdx="2" presStyleCnt="3"/>
      <dgm:spPr/>
      <dgm:t>
        <a:bodyPr/>
        <a:lstStyle/>
        <a:p>
          <a:endParaRPr lang="en-US"/>
        </a:p>
      </dgm:t>
    </dgm:pt>
    <dgm:pt modelId="{CBDDD391-474E-40E1-B66B-18FF901332B1}" type="pres">
      <dgm:prSet presAssocID="{3A5F1725-DEEB-4FF3-80EA-7F21C22B629C}" presName="connTx" presStyleLbl="parChTrans1D2" presStyleIdx="2" presStyleCnt="3"/>
      <dgm:spPr/>
      <dgm:t>
        <a:bodyPr/>
        <a:lstStyle/>
        <a:p>
          <a:endParaRPr lang="en-US"/>
        </a:p>
      </dgm:t>
    </dgm:pt>
    <dgm:pt modelId="{E4D5DD29-8B39-4289-A4A7-108353DF1C14}" type="pres">
      <dgm:prSet presAssocID="{2A47D5B4-9630-49B3-B77F-04E8ED2A9C7A}" presName="root2" presStyleCnt="0"/>
      <dgm:spPr/>
    </dgm:pt>
    <dgm:pt modelId="{0641B77B-D38F-4271-8544-0D30D250396C}" type="pres">
      <dgm:prSet presAssocID="{2A47D5B4-9630-49B3-B77F-04E8ED2A9C7A}" presName="LevelTwoTextNode" presStyleLbl="node2" presStyleIdx="2" presStyleCnt="3" custScaleX="433011" custScaleY="428497" custLinFactNeighborX="10044" custLinFactNeighborY="-4803">
        <dgm:presLayoutVars>
          <dgm:chPref val="3"/>
        </dgm:presLayoutVars>
      </dgm:prSet>
      <dgm:spPr/>
      <dgm:t>
        <a:bodyPr/>
        <a:lstStyle/>
        <a:p>
          <a:endParaRPr lang="en-US"/>
        </a:p>
      </dgm:t>
    </dgm:pt>
    <dgm:pt modelId="{876DD4FA-22B8-451A-9B01-5CDD016AC6BD}" type="pres">
      <dgm:prSet presAssocID="{2A47D5B4-9630-49B3-B77F-04E8ED2A9C7A}" presName="level3hierChild" presStyleCnt="0"/>
      <dgm:spPr/>
    </dgm:pt>
  </dgm:ptLst>
  <dgm:cxnLst>
    <dgm:cxn modelId="{E06C2AB5-1EAE-4B88-B614-3A6C592527EB}" type="presOf" srcId="{1F99A15B-64A8-4673-A45D-547674669131}" destId="{1C92EC6F-8966-472B-816F-5E33C6C5A03F}" srcOrd="0" destOrd="0" presId="urn:microsoft.com/office/officeart/2008/layout/HorizontalMultiLevelHierarchy"/>
    <dgm:cxn modelId="{9D7E3A6F-1E2D-47E5-AF1D-28FDEDDEA041}" srcId="{D26D99B6-1677-419A-824A-A4BE53196277}" destId="{1F99A15B-64A8-4673-A45D-547674669131}" srcOrd="1" destOrd="0" parTransId="{F8F950D8-F1C0-4D8C-8EFD-1B5AB30A1C9B}" sibTransId="{8FA795A3-03E5-49F7-BD2A-2C982D8038FC}"/>
    <dgm:cxn modelId="{441E2183-B256-4C80-A6D1-A67F5BB3613B}" type="presOf" srcId="{2A47D5B4-9630-49B3-B77F-04E8ED2A9C7A}" destId="{0641B77B-D38F-4271-8544-0D30D250396C}" srcOrd="0" destOrd="0" presId="urn:microsoft.com/office/officeart/2008/layout/HorizontalMultiLevelHierarchy"/>
    <dgm:cxn modelId="{6543C97F-32EC-48A3-B689-5660FA07E945}" srcId="{D26D99B6-1677-419A-824A-A4BE53196277}" destId="{616F88B9-58C1-497B-B466-DA20043C3313}" srcOrd="0" destOrd="0" parTransId="{FEBB577C-2B18-4223-A7A7-313C5B46F9C8}" sibTransId="{C1B6C701-A569-4695-BDA6-1C7049B226F7}"/>
    <dgm:cxn modelId="{97BF8570-0BD6-477B-BA8D-0580EEB895A2}" type="presOf" srcId="{FEBB577C-2B18-4223-A7A7-313C5B46F9C8}" destId="{A5CEE325-CDE8-4145-82E1-49CB0B7AD223}" srcOrd="1" destOrd="0" presId="urn:microsoft.com/office/officeart/2008/layout/HorizontalMultiLevelHierarchy"/>
    <dgm:cxn modelId="{62E08B2A-8F6B-494F-8279-9EF945EA8C64}" srcId="{D26D99B6-1677-419A-824A-A4BE53196277}" destId="{2A47D5B4-9630-49B3-B77F-04E8ED2A9C7A}" srcOrd="2" destOrd="0" parTransId="{3A5F1725-DEEB-4FF3-80EA-7F21C22B629C}" sibTransId="{C0701FB3-5705-4B27-81AC-D56E7FFA86EF}"/>
    <dgm:cxn modelId="{A466CF21-5C4D-47AC-B8F8-B5A6CB0B8B05}" type="presOf" srcId="{E49D466D-5C64-40EC-BA90-2897872A0438}" destId="{EF371A8A-C86C-4715-9218-8684D4311000}" srcOrd="0" destOrd="0" presId="urn:microsoft.com/office/officeart/2008/layout/HorizontalMultiLevelHierarchy"/>
    <dgm:cxn modelId="{6BAE3836-EB0D-48BE-9AE5-AC52C842FE21}" type="presOf" srcId="{FEBB577C-2B18-4223-A7A7-313C5B46F9C8}" destId="{79415B66-6BFD-458F-A40C-2944B587F544}" srcOrd="0" destOrd="0" presId="urn:microsoft.com/office/officeart/2008/layout/HorizontalMultiLevelHierarchy"/>
    <dgm:cxn modelId="{8CB3914D-B7B6-4087-9BE4-81CE9E94FDAF}" type="presOf" srcId="{F8F950D8-F1C0-4D8C-8EFD-1B5AB30A1C9B}" destId="{335D0AB7-D69E-4CB5-84BC-08BE40E81985}" srcOrd="0" destOrd="0" presId="urn:microsoft.com/office/officeart/2008/layout/HorizontalMultiLevelHierarchy"/>
    <dgm:cxn modelId="{B2B6E4C5-56CC-483F-AC7A-16AB7AF81A30}" srcId="{E49D466D-5C64-40EC-BA90-2897872A0438}" destId="{D26D99B6-1677-419A-824A-A4BE53196277}" srcOrd="0" destOrd="0" parTransId="{D7506175-72C5-4748-A146-7B03B8BA9647}" sibTransId="{DBB3B7D0-9AB1-44EA-83E0-2CD02D198227}"/>
    <dgm:cxn modelId="{C777C30D-3E49-4237-B31A-69E1B1805692}" type="presOf" srcId="{616F88B9-58C1-497B-B466-DA20043C3313}" destId="{894D45E7-B80A-49EA-A11E-44F67536E7ED}" srcOrd="0" destOrd="0" presId="urn:microsoft.com/office/officeart/2008/layout/HorizontalMultiLevelHierarchy"/>
    <dgm:cxn modelId="{728BC1AA-9FCE-419C-8FFB-2B7336145573}" type="presOf" srcId="{3A5F1725-DEEB-4FF3-80EA-7F21C22B629C}" destId="{D7A54E08-F77E-41CA-9EE7-348F3A014A05}" srcOrd="0" destOrd="0" presId="urn:microsoft.com/office/officeart/2008/layout/HorizontalMultiLevelHierarchy"/>
    <dgm:cxn modelId="{552AEB5B-8A5F-431E-8ECC-6336F5526B72}" type="presOf" srcId="{F8F950D8-F1C0-4D8C-8EFD-1B5AB30A1C9B}" destId="{FFC17BBE-01CC-417A-95F9-A4E10B6E2FFF}" srcOrd="1" destOrd="0" presId="urn:microsoft.com/office/officeart/2008/layout/HorizontalMultiLevelHierarchy"/>
    <dgm:cxn modelId="{6990F914-71E3-4B56-8562-D8AEA3606725}" type="presOf" srcId="{3A5F1725-DEEB-4FF3-80EA-7F21C22B629C}" destId="{CBDDD391-474E-40E1-B66B-18FF901332B1}" srcOrd="1" destOrd="0" presId="urn:microsoft.com/office/officeart/2008/layout/HorizontalMultiLevelHierarchy"/>
    <dgm:cxn modelId="{1ADD101C-200B-4CBE-AE36-293B042E2068}" type="presOf" srcId="{D26D99B6-1677-419A-824A-A4BE53196277}" destId="{34D9CC89-E0E1-4B17-A99F-210171D4D907}" srcOrd="0" destOrd="0" presId="urn:microsoft.com/office/officeart/2008/layout/HorizontalMultiLevelHierarchy"/>
    <dgm:cxn modelId="{C4B3147A-38D9-4D0C-8DAD-3DFFD2013300}" type="presParOf" srcId="{EF371A8A-C86C-4715-9218-8684D4311000}" destId="{A50CF2CE-C566-4A4D-B46E-1728F680933D}" srcOrd="0" destOrd="0" presId="urn:microsoft.com/office/officeart/2008/layout/HorizontalMultiLevelHierarchy"/>
    <dgm:cxn modelId="{C31496B2-F60C-4873-BC24-CCC5D50D671E}" type="presParOf" srcId="{A50CF2CE-C566-4A4D-B46E-1728F680933D}" destId="{34D9CC89-E0E1-4B17-A99F-210171D4D907}" srcOrd="0" destOrd="0" presId="urn:microsoft.com/office/officeart/2008/layout/HorizontalMultiLevelHierarchy"/>
    <dgm:cxn modelId="{7211EE9F-53DB-41E0-8BFD-5C49B4B4915A}" type="presParOf" srcId="{A50CF2CE-C566-4A4D-B46E-1728F680933D}" destId="{CF3E6FF4-A611-4971-8B3C-C1B059CC6590}" srcOrd="1" destOrd="0" presId="urn:microsoft.com/office/officeart/2008/layout/HorizontalMultiLevelHierarchy"/>
    <dgm:cxn modelId="{6F41B873-8B6F-431D-A91B-6040F55A4817}" type="presParOf" srcId="{CF3E6FF4-A611-4971-8B3C-C1B059CC6590}" destId="{79415B66-6BFD-458F-A40C-2944B587F544}" srcOrd="0" destOrd="0" presId="urn:microsoft.com/office/officeart/2008/layout/HorizontalMultiLevelHierarchy"/>
    <dgm:cxn modelId="{A86C7222-3262-493D-835A-D33FC3A069A4}" type="presParOf" srcId="{79415B66-6BFD-458F-A40C-2944B587F544}" destId="{A5CEE325-CDE8-4145-82E1-49CB0B7AD223}" srcOrd="0" destOrd="0" presId="urn:microsoft.com/office/officeart/2008/layout/HorizontalMultiLevelHierarchy"/>
    <dgm:cxn modelId="{E7465753-EE28-495B-9AF2-BC001C91108E}" type="presParOf" srcId="{CF3E6FF4-A611-4971-8B3C-C1B059CC6590}" destId="{F4A5C9EA-4E4D-434C-8A0B-DB80D738CE38}" srcOrd="1" destOrd="0" presId="urn:microsoft.com/office/officeart/2008/layout/HorizontalMultiLevelHierarchy"/>
    <dgm:cxn modelId="{E43AEB80-3C9F-4164-A245-1EEC4E5C8D5A}" type="presParOf" srcId="{F4A5C9EA-4E4D-434C-8A0B-DB80D738CE38}" destId="{894D45E7-B80A-49EA-A11E-44F67536E7ED}" srcOrd="0" destOrd="0" presId="urn:microsoft.com/office/officeart/2008/layout/HorizontalMultiLevelHierarchy"/>
    <dgm:cxn modelId="{D0D4A4F1-08AD-46ED-83F2-DE31AD6CE466}" type="presParOf" srcId="{F4A5C9EA-4E4D-434C-8A0B-DB80D738CE38}" destId="{C8C59A59-C100-474F-967D-91315363AE2B}" srcOrd="1" destOrd="0" presId="urn:microsoft.com/office/officeart/2008/layout/HorizontalMultiLevelHierarchy"/>
    <dgm:cxn modelId="{CBB70BFE-0E12-4789-9C1D-1E0B2CC85F77}" type="presParOf" srcId="{CF3E6FF4-A611-4971-8B3C-C1B059CC6590}" destId="{335D0AB7-D69E-4CB5-84BC-08BE40E81985}" srcOrd="2" destOrd="0" presId="urn:microsoft.com/office/officeart/2008/layout/HorizontalMultiLevelHierarchy"/>
    <dgm:cxn modelId="{C389D62A-03B5-4BDF-B3A8-5AFCF2194087}" type="presParOf" srcId="{335D0AB7-D69E-4CB5-84BC-08BE40E81985}" destId="{FFC17BBE-01CC-417A-95F9-A4E10B6E2FFF}" srcOrd="0" destOrd="0" presId="urn:microsoft.com/office/officeart/2008/layout/HorizontalMultiLevelHierarchy"/>
    <dgm:cxn modelId="{24703E3C-711A-4379-B53B-745B4057ACF9}" type="presParOf" srcId="{CF3E6FF4-A611-4971-8B3C-C1B059CC6590}" destId="{78DC3382-E063-4633-BDAD-25794BD02668}" srcOrd="3" destOrd="0" presId="urn:microsoft.com/office/officeart/2008/layout/HorizontalMultiLevelHierarchy"/>
    <dgm:cxn modelId="{0248A36E-A8B0-4521-88E8-2F1412F6F5C7}" type="presParOf" srcId="{78DC3382-E063-4633-BDAD-25794BD02668}" destId="{1C92EC6F-8966-472B-816F-5E33C6C5A03F}" srcOrd="0" destOrd="0" presId="urn:microsoft.com/office/officeart/2008/layout/HorizontalMultiLevelHierarchy"/>
    <dgm:cxn modelId="{D2CCECF3-AA08-47E2-9663-3F896664EFF7}" type="presParOf" srcId="{78DC3382-E063-4633-BDAD-25794BD02668}" destId="{79A34F6B-116C-496E-960C-3B4A3069BDE9}" srcOrd="1" destOrd="0" presId="urn:microsoft.com/office/officeart/2008/layout/HorizontalMultiLevelHierarchy"/>
    <dgm:cxn modelId="{6E08F119-05F6-4AD7-8405-25401ACEB5D1}" type="presParOf" srcId="{CF3E6FF4-A611-4971-8B3C-C1B059CC6590}" destId="{D7A54E08-F77E-41CA-9EE7-348F3A014A05}" srcOrd="4" destOrd="0" presId="urn:microsoft.com/office/officeart/2008/layout/HorizontalMultiLevelHierarchy"/>
    <dgm:cxn modelId="{DBA6B086-D83A-4AA9-B5F0-668EAD691A88}" type="presParOf" srcId="{D7A54E08-F77E-41CA-9EE7-348F3A014A05}" destId="{CBDDD391-474E-40E1-B66B-18FF901332B1}" srcOrd="0" destOrd="0" presId="urn:microsoft.com/office/officeart/2008/layout/HorizontalMultiLevelHierarchy"/>
    <dgm:cxn modelId="{30ABBA3E-201D-4949-9600-5EFED4A7F5F4}" type="presParOf" srcId="{CF3E6FF4-A611-4971-8B3C-C1B059CC6590}" destId="{E4D5DD29-8B39-4289-A4A7-108353DF1C14}" srcOrd="5" destOrd="0" presId="urn:microsoft.com/office/officeart/2008/layout/HorizontalMultiLevelHierarchy"/>
    <dgm:cxn modelId="{B9D7ECB7-AB9A-472D-AA25-FA7C72F04812}" type="presParOf" srcId="{E4D5DD29-8B39-4289-A4A7-108353DF1C14}" destId="{0641B77B-D38F-4271-8544-0D30D250396C}" srcOrd="0" destOrd="0" presId="urn:microsoft.com/office/officeart/2008/layout/HorizontalMultiLevelHierarchy"/>
    <dgm:cxn modelId="{D3CBC578-B0E2-47CA-B411-1DEACE3D0FA7}" type="presParOf" srcId="{E4D5DD29-8B39-4289-A4A7-108353DF1C14}" destId="{876DD4FA-22B8-451A-9B01-5CDD016AC6BD}"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5A1C14C-C5F9-468F-8C22-D870ED8CB57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ECC9A72-D771-42A5-8863-4207381C9A3B}">
      <dgm:prSet phldrT="[Text]"/>
      <dgm:spPr/>
      <dgm:t>
        <a:bodyPr/>
        <a:lstStyle/>
        <a:p>
          <a:r>
            <a:rPr lang="en" b="1" dirty="0" smtClean="0">
              <a:solidFill>
                <a:schemeClr val="bg1"/>
              </a:solidFill>
            </a:rPr>
            <a:t>According to etiology</a:t>
          </a:r>
          <a:endParaRPr lang="en-US" dirty="0"/>
        </a:p>
      </dgm:t>
    </dgm:pt>
    <dgm:pt modelId="{AE8D5855-AB01-45FE-9FA0-93D80DB27543}" type="parTrans" cxnId="{240E0D82-9399-4386-8FF9-A95C2AA74AA7}">
      <dgm:prSet/>
      <dgm:spPr/>
      <dgm:t>
        <a:bodyPr/>
        <a:lstStyle/>
        <a:p>
          <a:endParaRPr lang="en-US"/>
        </a:p>
      </dgm:t>
    </dgm:pt>
    <dgm:pt modelId="{9B5CBB78-74F3-4D0C-8AB8-AC2E0CBC4916}" type="sibTrans" cxnId="{240E0D82-9399-4386-8FF9-A95C2AA74AA7}">
      <dgm:prSet/>
      <dgm:spPr/>
      <dgm:t>
        <a:bodyPr/>
        <a:lstStyle/>
        <a:p>
          <a:endParaRPr lang="en-US"/>
        </a:p>
      </dgm:t>
    </dgm:pt>
    <dgm:pt modelId="{6CBC7B68-F061-4F3D-87CF-5C094AD8A4EF}">
      <dgm:prSet phldrT="[Text]"/>
      <dgm:spPr/>
      <dgm:t>
        <a:bodyPr/>
        <a:lstStyle/>
        <a:p>
          <a:r>
            <a:rPr lang="en" u="sng" dirty="0" smtClean="0"/>
            <a:t>Bacterial infections </a:t>
          </a:r>
          <a:r>
            <a:rPr lang="en" dirty="0" smtClean="0"/>
            <a:t>(acute and chronic pyelonephritis, tuberculosis of the kidneys)</a:t>
          </a:r>
          <a:endParaRPr lang="en-US" dirty="0"/>
        </a:p>
      </dgm:t>
    </dgm:pt>
    <dgm:pt modelId="{04B38DED-8BD2-4D65-A109-1C9CC7963753}" type="parTrans" cxnId="{D7814B60-24B5-4367-A6FC-23F484E151E3}">
      <dgm:prSet/>
      <dgm:spPr/>
      <dgm:t>
        <a:bodyPr/>
        <a:lstStyle/>
        <a:p>
          <a:endParaRPr lang="en-US"/>
        </a:p>
      </dgm:t>
    </dgm:pt>
    <dgm:pt modelId="{11AFEC5F-22D9-43D4-92C4-09D9A5F81E1D}" type="sibTrans" cxnId="{D7814B60-24B5-4367-A6FC-23F484E151E3}">
      <dgm:prSet/>
      <dgm:spPr/>
      <dgm:t>
        <a:bodyPr/>
        <a:lstStyle/>
        <a:p>
          <a:endParaRPr lang="en-US"/>
        </a:p>
      </dgm:t>
    </dgm:pt>
    <dgm:pt modelId="{3CBAEA51-84BC-401A-AC5C-9CB29A45097B}">
      <dgm:prSet phldrT="[Text]"/>
      <dgm:spPr/>
      <dgm:t>
        <a:bodyPr/>
        <a:lstStyle/>
        <a:p>
          <a:r>
            <a:rPr lang="en" b="1" dirty="0" smtClean="0">
              <a:solidFill>
                <a:schemeClr val="bg1"/>
              </a:solidFill>
            </a:rPr>
            <a:t>According to the clinical picture</a:t>
          </a:r>
          <a:endParaRPr lang="en-US" dirty="0"/>
        </a:p>
      </dgm:t>
    </dgm:pt>
    <dgm:pt modelId="{C53F2D6F-847A-422C-B110-E0122AA59A49}" type="parTrans" cxnId="{BAFED71E-F32E-442A-9CB9-8AABB0493D39}">
      <dgm:prSet/>
      <dgm:spPr/>
      <dgm:t>
        <a:bodyPr/>
        <a:lstStyle/>
        <a:p>
          <a:endParaRPr lang="en-US"/>
        </a:p>
      </dgm:t>
    </dgm:pt>
    <dgm:pt modelId="{C10BF739-9985-45CB-8927-73FB2404280E}" type="sibTrans" cxnId="{BAFED71E-F32E-442A-9CB9-8AABB0493D39}">
      <dgm:prSet/>
      <dgm:spPr/>
      <dgm:t>
        <a:bodyPr/>
        <a:lstStyle/>
        <a:p>
          <a:endParaRPr lang="en-US"/>
        </a:p>
      </dgm:t>
    </dgm:pt>
    <dgm:pt modelId="{A51A78D6-DBD2-4010-97D8-63179A0B5A5A}">
      <dgm:prSet phldrT="[Text]"/>
      <dgm:spPr/>
      <dgm:t>
        <a:bodyPr/>
        <a:lstStyle/>
        <a:p>
          <a:r>
            <a:rPr lang="en" dirty="0" smtClean="0"/>
            <a:t>Acute TIN</a:t>
          </a:r>
          <a:endParaRPr lang="en-US" dirty="0"/>
        </a:p>
      </dgm:t>
    </dgm:pt>
    <dgm:pt modelId="{6A60046A-BCCB-40A7-9825-665157480E22}" type="parTrans" cxnId="{E59BC938-35A3-4953-B4BA-8A7C0F34579C}">
      <dgm:prSet/>
      <dgm:spPr/>
      <dgm:t>
        <a:bodyPr/>
        <a:lstStyle/>
        <a:p>
          <a:endParaRPr lang="en-US"/>
        </a:p>
      </dgm:t>
    </dgm:pt>
    <dgm:pt modelId="{477048FC-86E8-42E8-83D3-4980CF5977E1}" type="sibTrans" cxnId="{E59BC938-35A3-4953-B4BA-8A7C0F34579C}">
      <dgm:prSet/>
      <dgm:spPr/>
      <dgm:t>
        <a:bodyPr/>
        <a:lstStyle/>
        <a:p>
          <a:endParaRPr lang="en-US"/>
        </a:p>
      </dgm:t>
    </dgm:pt>
    <dgm:pt modelId="{E1BCC677-D7AF-480C-AC30-E62582B921FE}">
      <dgm:prSet/>
      <dgm:spPr/>
      <dgm:t>
        <a:bodyPr/>
        <a:lstStyle/>
        <a:p>
          <a:r>
            <a:rPr lang="en" u="sng" smtClean="0"/>
            <a:t>Non-bacterial infections </a:t>
          </a:r>
          <a:r>
            <a:rPr lang="en" smtClean="0"/>
            <a:t>(leptospira, viruses, rickettsiae, bacterial toxins, physical and chemical poisons, metabolic disorders)</a:t>
          </a:r>
          <a:endParaRPr lang="en-US" dirty="0"/>
        </a:p>
      </dgm:t>
    </dgm:pt>
    <dgm:pt modelId="{5A9313F2-35EA-4375-8C4A-73CA69D3E9E9}" type="parTrans" cxnId="{36CF0E06-7BCB-48D1-AA08-53417A968F3C}">
      <dgm:prSet/>
      <dgm:spPr/>
      <dgm:t>
        <a:bodyPr/>
        <a:lstStyle/>
        <a:p>
          <a:endParaRPr lang="en-US"/>
        </a:p>
      </dgm:t>
    </dgm:pt>
    <dgm:pt modelId="{C25A48E7-D0E7-4679-8364-9B7934933FBC}" type="sibTrans" cxnId="{36CF0E06-7BCB-48D1-AA08-53417A968F3C}">
      <dgm:prSet/>
      <dgm:spPr/>
      <dgm:t>
        <a:bodyPr/>
        <a:lstStyle/>
        <a:p>
          <a:endParaRPr lang="en-US"/>
        </a:p>
      </dgm:t>
    </dgm:pt>
    <dgm:pt modelId="{6444229E-1CA4-4730-A9FC-D34B98B6BB7F}">
      <dgm:prSet/>
      <dgm:spPr/>
      <dgm:t>
        <a:bodyPr/>
        <a:lstStyle/>
        <a:p>
          <a:r>
            <a:rPr lang="en" u="sng" dirty="0" smtClean="0"/>
            <a:t>Of unknown cause </a:t>
          </a:r>
          <a:r>
            <a:rPr lang="en" dirty="0" smtClean="0"/>
            <a:t>(idiopathic form </a:t>
          </a:r>
          <a:r>
            <a:rPr lang="en" smtClean="0"/>
            <a:t>of TID, </a:t>
          </a:r>
          <a:r>
            <a:rPr lang="en" dirty="0" smtClean="0"/>
            <a:t>endemic nephropathy, hereditary nephritis)</a:t>
          </a:r>
          <a:endParaRPr lang="en-US" dirty="0"/>
        </a:p>
      </dgm:t>
    </dgm:pt>
    <dgm:pt modelId="{40F916EC-021C-4FB7-BBA7-240F9F5262BF}" type="parTrans" cxnId="{B4DC2064-663A-4E1C-8176-514C720F50A8}">
      <dgm:prSet/>
      <dgm:spPr/>
      <dgm:t>
        <a:bodyPr/>
        <a:lstStyle/>
        <a:p>
          <a:endParaRPr lang="en-US"/>
        </a:p>
      </dgm:t>
    </dgm:pt>
    <dgm:pt modelId="{304EBC4E-A84E-499B-AB10-A56B9F7DBDCA}" type="sibTrans" cxnId="{B4DC2064-663A-4E1C-8176-514C720F50A8}">
      <dgm:prSet/>
      <dgm:spPr/>
      <dgm:t>
        <a:bodyPr/>
        <a:lstStyle/>
        <a:p>
          <a:endParaRPr lang="en-US"/>
        </a:p>
      </dgm:t>
    </dgm:pt>
    <dgm:pt modelId="{150FCB54-9594-426D-9890-E1755C522A2D}">
      <dgm:prSet/>
      <dgm:spPr/>
      <dgm:t>
        <a:bodyPr/>
        <a:lstStyle/>
        <a:p>
          <a:r>
            <a:rPr lang="en" dirty="0" smtClean="0"/>
            <a:t>Chronic TIN</a:t>
          </a:r>
          <a:endParaRPr lang="en-US" dirty="0"/>
        </a:p>
      </dgm:t>
    </dgm:pt>
    <dgm:pt modelId="{A31AA17A-4872-4EF1-8765-39B4B488C205}" type="parTrans" cxnId="{FA27869B-CD90-413C-B3F0-9198D25C3D60}">
      <dgm:prSet/>
      <dgm:spPr/>
      <dgm:t>
        <a:bodyPr/>
        <a:lstStyle/>
        <a:p>
          <a:endParaRPr lang="en-US"/>
        </a:p>
      </dgm:t>
    </dgm:pt>
    <dgm:pt modelId="{217C2F1C-4598-4A97-AA68-71FCE362AF69}" type="sibTrans" cxnId="{FA27869B-CD90-413C-B3F0-9198D25C3D60}">
      <dgm:prSet/>
      <dgm:spPr/>
      <dgm:t>
        <a:bodyPr/>
        <a:lstStyle/>
        <a:p>
          <a:endParaRPr lang="en-US"/>
        </a:p>
      </dgm:t>
    </dgm:pt>
    <dgm:pt modelId="{92513397-052F-4D1B-B39B-1014D8C38A14}" type="pres">
      <dgm:prSet presAssocID="{F5A1C14C-C5F9-468F-8C22-D870ED8CB572}" presName="linear" presStyleCnt="0">
        <dgm:presLayoutVars>
          <dgm:animLvl val="lvl"/>
          <dgm:resizeHandles val="exact"/>
        </dgm:presLayoutVars>
      </dgm:prSet>
      <dgm:spPr/>
      <dgm:t>
        <a:bodyPr/>
        <a:lstStyle/>
        <a:p>
          <a:endParaRPr lang="en-US"/>
        </a:p>
      </dgm:t>
    </dgm:pt>
    <dgm:pt modelId="{7DDECAE6-FD60-4787-B72A-1FA692DBFDA4}" type="pres">
      <dgm:prSet presAssocID="{7ECC9A72-D771-42A5-8863-4207381C9A3B}" presName="parentText" presStyleLbl="node1" presStyleIdx="0" presStyleCnt="2">
        <dgm:presLayoutVars>
          <dgm:chMax val="0"/>
          <dgm:bulletEnabled val="1"/>
        </dgm:presLayoutVars>
      </dgm:prSet>
      <dgm:spPr/>
      <dgm:t>
        <a:bodyPr/>
        <a:lstStyle/>
        <a:p>
          <a:endParaRPr lang="en-US"/>
        </a:p>
      </dgm:t>
    </dgm:pt>
    <dgm:pt modelId="{68BC5380-B988-463C-A220-58ED2D8AB017}" type="pres">
      <dgm:prSet presAssocID="{7ECC9A72-D771-42A5-8863-4207381C9A3B}" presName="childText" presStyleLbl="revTx" presStyleIdx="0" presStyleCnt="2">
        <dgm:presLayoutVars>
          <dgm:bulletEnabled val="1"/>
        </dgm:presLayoutVars>
      </dgm:prSet>
      <dgm:spPr/>
      <dgm:t>
        <a:bodyPr/>
        <a:lstStyle/>
        <a:p>
          <a:endParaRPr lang="en-US"/>
        </a:p>
      </dgm:t>
    </dgm:pt>
    <dgm:pt modelId="{E1279D0D-2326-4810-89FE-16743B307422}" type="pres">
      <dgm:prSet presAssocID="{3CBAEA51-84BC-401A-AC5C-9CB29A45097B}" presName="parentText" presStyleLbl="node1" presStyleIdx="1" presStyleCnt="2">
        <dgm:presLayoutVars>
          <dgm:chMax val="0"/>
          <dgm:bulletEnabled val="1"/>
        </dgm:presLayoutVars>
      </dgm:prSet>
      <dgm:spPr/>
      <dgm:t>
        <a:bodyPr/>
        <a:lstStyle/>
        <a:p>
          <a:endParaRPr lang="en-US"/>
        </a:p>
      </dgm:t>
    </dgm:pt>
    <dgm:pt modelId="{5A6048F0-FF73-4E78-821C-1824429857D3}" type="pres">
      <dgm:prSet presAssocID="{3CBAEA51-84BC-401A-AC5C-9CB29A45097B}" presName="childText" presStyleLbl="revTx" presStyleIdx="1" presStyleCnt="2">
        <dgm:presLayoutVars>
          <dgm:bulletEnabled val="1"/>
        </dgm:presLayoutVars>
      </dgm:prSet>
      <dgm:spPr/>
      <dgm:t>
        <a:bodyPr/>
        <a:lstStyle/>
        <a:p>
          <a:endParaRPr lang="en-US"/>
        </a:p>
      </dgm:t>
    </dgm:pt>
  </dgm:ptLst>
  <dgm:cxnLst>
    <dgm:cxn modelId="{5733FF58-FC1D-44C9-A5A5-C644C71C888C}" type="presOf" srcId="{F5A1C14C-C5F9-468F-8C22-D870ED8CB572}" destId="{92513397-052F-4D1B-B39B-1014D8C38A14}" srcOrd="0" destOrd="0" presId="urn:microsoft.com/office/officeart/2005/8/layout/vList2"/>
    <dgm:cxn modelId="{E88782EA-5EEA-46E5-AC0A-B6A1242F3745}" type="presOf" srcId="{3CBAEA51-84BC-401A-AC5C-9CB29A45097B}" destId="{E1279D0D-2326-4810-89FE-16743B307422}" srcOrd="0" destOrd="0" presId="urn:microsoft.com/office/officeart/2005/8/layout/vList2"/>
    <dgm:cxn modelId="{240E0D82-9399-4386-8FF9-A95C2AA74AA7}" srcId="{F5A1C14C-C5F9-468F-8C22-D870ED8CB572}" destId="{7ECC9A72-D771-42A5-8863-4207381C9A3B}" srcOrd="0" destOrd="0" parTransId="{AE8D5855-AB01-45FE-9FA0-93D80DB27543}" sibTransId="{9B5CBB78-74F3-4D0C-8AB8-AC2E0CBC4916}"/>
    <dgm:cxn modelId="{D4266755-3CA8-448A-AF4F-F98F6DB87031}" type="presOf" srcId="{E1BCC677-D7AF-480C-AC30-E62582B921FE}" destId="{68BC5380-B988-463C-A220-58ED2D8AB017}" srcOrd="0" destOrd="1" presId="urn:microsoft.com/office/officeart/2005/8/layout/vList2"/>
    <dgm:cxn modelId="{BAFED71E-F32E-442A-9CB9-8AABB0493D39}" srcId="{F5A1C14C-C5F9-468F-8C22-D870ED8CB572}" destId="{3CBAEA51-84BC-401A-AC5C-9CB29A45097B}" srcOrd="1" destOrd="0" parTransId="{C53F2D6F-847A-422C-B110-E0122AA59A49}" sibTransId="{C10BF739-9985-45CB-8927-73FB2404280E}"/>
    <dgm:cxn modelId="{858DAA99-3FA2-4282-86C0-AC1CFCAFAFCD}" type="presOf" srcId="{150FCB54-9594-426D-9890-E1755C522A2D}" destId="{5A6048F0-FF73-4E78-821C-1824429857D3}" srcOrd="0" destOrd="1" presId="urn:microsoft.com/office/officeart/2005/8/layout/vList2"/>
    <dgm:cxn modelId="{FA27869B-CD90-413C-B3F0-9198D25C3D60}" srcId="{3CBAEA51-84BC-401A-AC5C-9CB29A45097B}" destId="{150FCB54-9594-426D-9890-E1755C522A2D}" srcOrd="1" destOrd="0" parTransId="{A31AA17A-4872-4EF1-8765-39B4B488C205}" sibTransId="{217C2F1C-4598-4A97-AA68-71FCE362AF69}"/>
    <dgm:cxn modelId="{7CED84D5-7DAE-42EF-B52C-7B30579F2581}" type="presOf" srcId="{6CBC7B68-F061-4F3D-87CF-5C094AD8A4EF}" destId="{68BC5380-B988-463C-A220-58ED2D8AB017}" srcOrd="0" destOrd="0" presId="urn:microsoft.com/office/officeart/2005/8/layout/vList2"/>
    <dgm:cxn modelId="{24947DF8-F346-428B-9103-7AA8B5FEEB4B}" type="presOf" srcId="{7ECC9A72-D771-42A5-8863-4207381C9A3B}" destId="{7DDECAE6-FD60-4787-B72A-1FA692DBFDA4}" srcOrd="0" destOrd="0" presId="urn:microsoft.com/office/officeart/2005/8/layout/vList2"/>
    <dgm:cxn modelId="{36CF0E06-7BCB-48D1-AA08-53417A968F3C}" srcId="{7ECC9A72-D771-42A5-8863-4207381C9A3B}" destId="{E1BCC677-D7AF-480C-AC30-E62582B921FE}" srcOrd="1" destOrd="0" parTransId="{5A9313F2-35EA-4375-8C4A-73CA69D3E9E9}" sibTransId="{C25A48E7-D0E7-4679-8364-9B7934933FBC}"/>
    <dgm:cxn modelId="{EAEF72FE-EFF7-455E-A752-7BEB25ED1640}" type="presOf" srcId="{6444229E-1CA4-4730-A9FC-D34B98B6BB7F}" destId="{68BC5380-B988-463C-A220-58ED2D8AB017}" srcOrd="0" destOrd="2" presId="urn:microsoft.com/office/officeart/2005/8/layout/vList2"/>
    <dgm:cxn modelId="{B4DC2064-663A-4E1C-8176-514C720F50A8}" srcId="{7ECC9A72-D771-42A5-8863-4207381C9A3B}" destId="{6444229E-1CA4-4730-A9FC-D34B98B6BB7F}" srcOrd="2" destOrd="0" parTransId="{40F916EC-021C-4FB7-BBA7-240F9F5262BF}" sibTransId="{304EBC4E-A84E-499B-AB10-A56B9F7DBDCA}"/>
    <dgm:cxn modelId="{E59BC938-35A3-4953-B4BA-8A7C0F34579C}" srcId="{3CBAEA51-84BC-401A-AC5C-9CB29A45097B}" destId="{A51A78D6-DBD2-4010-97D8-63179A0B5A5A}" srcOrd="0" destOrd="0" parTransId="{6A60046A-BCCB-40A7-9825-665157480E22}" sibTransId="{477048FC-86E8-42E8-83D3-4980CF5977E1}"/>
    <dgm:cxn modelId="{D7814B60-24B5-4367-A6FC-23F484E151E3}" srcId="{7ECC9A72-D771-42A5-8863-4207381C9A3B}" destId="{6CBC7B68-F061-4F3D-87CF-5C094AD8A4EF}" srcOrd="0" destOrd="0" parTransId="{04B38DED-8BD2-4D65-A109-1C9CC7963753}" sibTransId="{11AFEC5F-22D9-43D4-92C4-09D9A5F81E1D}"/>
    <dgm:cxn modelId="{7E0137A3-E2DD-4E94-98EC-AB6203D5DA7C}" type="presOf" srcId="{A51A78D6-DBD2-4010-97D8-63179A0B5A5A}" destId="{5A6048F0-FF73-4E78-821C-1824429857D3}" srcOrd="0" destOrd="0" presId="urn:microsoft.com/office/officeart/2005/8/layout/vList2"/>
    <dgm:cxn modelId="{97E2128D-6306-4A94-86D4-9E5748201354}" type="presParOf" srcId="{92513397-052F-4D1B-B39B-1014D8C38A14}" destId="{7DDECAE6-FD60-4787-B72A-1FA692DBFDA4}" srcOrd="0" destOrd="0" presId="urn:microsoft.com/office/officeart/2005/8/layout/vList2"/>
    <dgm:cxn modelId="{6AB203D9-F627-4FE7-8E4A-08395C466926}" type="presParOf" srcId="{92513397-052F-4D1B-B39B-1014D8C38A14}" destId="{68BC5380-B988-463C-A220-58ED2D8AB017}" srcOrd="1" destOrd="0" presId="urn:microsoft.com/office/officeart/2005/8/layout/vList2"/>
    <dgm:cxn modelId="{86C08DAB-79A9-4575-9ABF-0D317CC649A2}" type="presParOf" srcId="{92513397-052F-4D1B-B39B-1014D8C38A14}" destId="{E1279D0D-2326-4810-89FE-16743B307422}" srcOrd="2" destOrd="0" presId="urn:microsoft.com/office/officeart/2005/8/layout/vList2"/>
    <dgm:cxn modelId="{A565B241-16AE-41D1-B6CE-8735A0BC08BF}" type="presParOf" srcId="{92513397-052F-4D1B-B39B-1014D8C38A14}" destId="{5A6048F0-FF73-4E78-821C-1824429857D3}"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49D466D-5C64-40EC-BA90-2897872A0438}"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en-US"/>
        </a:p>
      </dgm:t>
    </dgm:pt>
    <dgm:pt modelId="{D26D99B6-1677-419A-824A-A4BE53196277}">
      <dgm:prSet phldrT="[Text]" custT="1"/>
      <dgm:spPr>
        <a:ln>
          <a:solidFill>
            <a:schemeClr val="tx1"/>
          </a:solidFill>
        </a:ln>
      </dgm:spPr>
      <dgm:t>
        <a:bodyPr/>
        <a:lstStyle/>
        <a:p>
          <a:r>
            <a:rPr lang="en" sz="2800" b="1" dirty="0" smtClean="0"/>
            <a:t>And angular tubulointerstitial nephritis</a:t>
          </a:r>
          <a:endParaRPr lang="en-US" sz="2800" b="1" dirty="0"/>
        </a:p>
      </dgm:t>
    </dgm:pt>
    <dgm:pt modelId="{D7506175-72C5-4748-A146-7B03B8BA9647}" type="parTrans" cxnId="{B2B6E4C5-56CC-483F-AC7A-16AB7AF81A30}">
      <dgm:prSet/>
      <dgm:spPr/>
      <dgm:t>
        <a:bodyPr/>
        <a:lstStyle/>
        <a:p>
          <a:endParaRPr lang="en-US"/>
        </a:p>
      </dgm:t>
    </dgm:pt>
    <dgm:pt modelId="{DBB3B7D0-9AB1-44EA-83E0-2CD02D198227}" type="sibTrans" cxnId="{B2B6E4C5-56CC-483F-AC7A-16AB7AF81A30}">
      <dgm:prSet/>
      <dgm:spPr/>
      <dgm:t>
        <a:bodyPr/>
        <a:lstStyle/>
        <a:p>
          <a:endParaRPr lang="en-US"/>
        </a:p>
      </dgm:t>
    </dgm:pt>
    <dgm:pt modelId="{616F88B9-58C1-497B-B466-DA20043C3313}">
      <dgm:prSet phldrT="[Text]" custT="1"/>
      <dgm:spPr>
        <a:solidFill>
          <a:schemeClr val="accent1">
            <a:lumMod val="40000"/>
            <a:lumOff val="60000"/>
          </a:schemeClr>
        </a:solidFill>
        <a:ln>
          <a:solidFill>
            <a:schemeClr val="tx1"/>
          </a:solidFill>
        </a:ln>
      </dgm:spPr>
      <dgm:t>
        <a:bodyPr anchor="t"/>
        <a:lstStyle/>
        <a:p>
          <a:pPr marL="174625" indent="0" algn="l">
            <a:lnSpc>
              <a:spcPct val="100000"/>
            </a:lnSpc>
            <a:spcAft>
              <a:spcPts val="0"/>
            </a:spcAft>
          </a:pPr>
          <a:r>
            <a:rPr lang="en" sz="2000" b="1" dirty="0" smtClean="0">
              <a:solidFill>
                <a:schemeClr val="tx1"/>
              </a:solidFill>
            </a:rPr>
            <a:t>Definition: </a:t>
          </a:r>
          <a:r>
            <a:rPr lang="en" sz="2000" dirty="0" smtClean="0">
              <a:solidFill>
                <a:schemeClr val="tx1"/>
              </a:solidFill>
            </a:rPr>
            <a:t>an acute inflammatory disease that affects the tubules and interstitium, while the glomeruli and blood vessels are </a:t>
          </a:r>
          <a:r>
            <a:rPr lang="en" sz="2000" smtClean="0">
              <a:solidFill>
                <a:schemeClr val="tx1"/>
              </a:solidFill>
            </a:rPr>
            <a:t>mostly spared, </a:t>
          </a:r>
          <a:r>
            <a:rPr lang="en" sz="2000" dirty="0" smtClean="0">
              <a:solidFill>
                <a:schemeClr val="tx1"/>
              </a:solidFill>
            </a:rPr>
            <a:t>and is manifested by functional and tubular disorders in urine sediment and ABI</a:t>
          </a:r>
          <a:endParaRPr lang="en-US" sz="2000" dirty="0">
            <a:solidFill>
              <a:schemeClr val="tx1"/>
            </a:solidFill>
          </a:endParaRPr>
        </a:p>
      </dgm:t>
    </dgm:pt>
    <dgm:pt modelId="{FEBB577C-2B18-4223-A7A7-313C5B46F9C8}" type="parTrans" cxnId="{6543C97F-32EC-48A3-B689-5660FA07E945}">
      <dgm:prSet/>
      <dgm:spPr/>
      <dgm:t>
        <a:bodyPr/>
        <a:lstStyle/>
        <a:p>
          <a:endParaRPr lang="en-US"/>
        </a:p>
      </dgm:t>
    </dgm:pt>
    <dgm:pt modelId="{C1B6C701-A569-4695-BDA6-1C7049B226F7}" type="sibTrans" cxnId="{6543C97F-32EC-48A3-B689-5660FA07E945}">
      <dgm:prSet/>
      <dgm:spPr/>
      <dgm:t>
        <a:bodyPr/>
        <a:lstStyle/>
        <a:p>
          <a:endParaRPr lang="en-US"/>
        </a:p>
      </dgm:t>
    </dgm:pt>
    <dgm:pt modelId="{1F99A15B-64A8-4673-A45D-547674669131}">
      <dgm:prSet phldrT="[Text]" custT="1"/>
      <dgm:spPr>
        <a:solidFill>
          <a:schemeClr val="accent1">
            <a:lumMod val="40000"/>
            <a:lumOff val="60000"/>
          </a:schemeClr>
        </a:solidFill>
        <a:ln>
          <a:solidFill>
            <a:schemeClr val="tx1"/>
          </a:solidFill>
        </a:ln>
      </dgm:spPr>
      <dgm:t>
        <a:bodyPr anchor="t"/>
        <a:lstStyle/>
        <a:p>
          <a:pPr marL="174625" indent="0" algn="l">
            <a:lnSpc>
              <a:spcPct val="100000"/>
            </a:lnSpc>
            <a:spcAft>
              <a:spcPts val="0"/>
            </a:spcAft>
          </a:pPr>
          <a:r>
            <a:rPr lang="en" sz="2000" b="1" dirty="0" smtClean="0">
              <a:solidFill>
                <a:schemeClr val="tx1"/>
              </a:solidFill>
            </a:rPr>
            <a:t>Etiology and classification of ATIN : </a:t>
          </a:r>
          <a:r>
            <a:rPr lang="en" sz="2000" u="sng" dirty="0" smtClean="0">
              <a:solidFill>
                <a:schemeClr val="tx1"/>
              </a:solidFill>
            </a:rPr>
            <a:t>ATIN mediated by immune mechanisms: </a:t>
          </a:r>
          <a:r>
            <a:rPr lang="en" sz="2000" dirty="0" smtClean="0">
              <a:solidFill>
                <a:schemeClr val="tx1"/>
              </a:solidFill>
            </a:rPr>
            <a:t>drugs, systemic </a:t>
          </a:r>
          <a:r>
            <a:rPr lang="en" sz="2000" smtClean="0">
              <a:solidFill>
                <a:schemeClr val="tx1"/>
              </a:solidFill>
            </a:rPr>
            <a:t>diseases (</a:t>
          </a:r>
          <a:r>
            <a:rPr lang="en" sz="2000" i="1" smtClean="0">
              <a:solidFill>
                <a:schemeClr val="tx1"/>
              </a:solidFill>
            </a:rPr>
            <a:t>SLE</a:t>
          </a:r>
          <a:r>
            <a:rPr lang="en" sz="2000" i="1" dirty="0" smtClean="0">
              <a:solidFill>
                <a:schemeClr val="tx1"/>
              </a:solidFill>
            </a:rPr>
            <a:t>, RA , Goodpasture </a:t>
          </a:r>
          <a:r>
            <a:rPr lang="en" sz="2000" dirty="0" smtClean="0">
              <a:solidFill>
                <a:schemeClr val="tx1"/>
              </a:solidFill>
            </a:rPr>
            <a:t>syndrome)</a:t>
          </a:r>
          <a:endParaRPr lang="en-US" sz="2000" dirty="0" smtClean="0">
            <a:solidFill>
              <a:schemeClr val="tx1"/>
            </a:solidFill>
          </a:endParaRPr>
        </a:p>
        <a:p>
          <a:pPr marL="174625" indent="0" algn="l">
            <a:lnSpc>
              <a:spcPct val="100000"/>
            </a:lnSpc>
            <a:spcAft>
              <a:spcPts val="0"/>
            </a:spcAft>
          </a:pPr>
          <a:r>
            <a:rPr lang="en" sz="2000" u="sng" smtClean="0">
              <a:solidFill>
                <a:schemeClr val="tx1"/>
              </a:solidFill>
            </a:rPr>
            <a:t>Acute TIN </a:t>
          </a:r>
          <a:r>
            <a:rPr lang="en" sz="2000" u="sng" dirty="0" smtClean="0">
              <a:solidFill>
                <a:schemeClr val="tx1"/>
              </a:solidFill>
            </a:rPr>
            <a:t>caused by infection </a:t>
          </a:r>
          <a:r>
            <a:rPr lang="en" sz="2000" dirty="0" smtClean="0">
              <a:solidFill>
                <a:schemeClr val="tx1"/>
              </a:solidFill>
            </a:rPr>
            <a:t>(acute bacterial PN) and ATIN in systemic infections of unknown pathogenesis</a:t>
          </a:r>
        </a:p>
        <a:p>
          <a:pPr marL="174625" indent="0" algn="l">
            <a:lnSpc>
              <a:spcPct val="100000"/>
            </a:lnSpc>
            <a:spcAft>
              <a:spcPts val="0"/>
            </a:spcAft>
          </a:pPr>
          <a:r>
            <a:rPr lang="en" sz="2000" u="sng" dirty="0" smtClean="0">
              <a:solidFill>
                <a:schemeClr val="tx1"/>
              </a:solidFill>
            </a:rPr>
            <a:t>And diopathic ATIN </a:t>
          </a:r>
          <a:r>
            <a:rPr lang="en" sz="2000" dirty="0" smtClean="0">
              <a:solidFill>
                <a:schemeClr val="tx1"/>
              </a:solidFill>
            </a:rPr>
            <a:t>of unknown etiology (anti TBM antibodies, eosinophilia, increased concentration </a:t>
          </a:r>
          <a:r>
            <a:rPr lang="en" sz="2000" i="0" smtClean="0">
              <a:solidFill>
                <a:schemeClr val="tx1"/>
              </a:solidFill>
            </a:rPr>
            <a:t>of</a:t>
          </a:r>
          <a:r>
            <a:rPr lang="en" sz="2000" i="1" smtClean="0">
              <a:solidFill>
                <a:schemeClr val="tx1"/>
              </a:solidFill>
            </a:rPr>
            <a:t> IgE</a:t>
          </a:r>
          <a:r>
            <a:rPr lang="en" sz="2000" smtClean="0">
              <a:solidFill>
                <a:schemeClr val="tx1"/>
              </a:solidFill>
            </a:rPr>
            <a:t>)</a:t>
          </a:r>
          <a:endParaRPr lang="en-US" sz="2000" dirty="0">
            <a:solidFill>
              <a:schemeClr val="tx1"/>
            </a:solidFill>
          </a:endParaRPr>
        </a:p>
      </dgm:t>
    </dgm:pt>
    <dgm:pt modelId="{F8F950D8-F1C0-4D8C-8EFD-1B5AB30A1C9B}" type="parTrans" cxnId="{9D7E3A6F-1E2D-47E5-AF1D-28FDEDDEA041}">
      <dgm:prSet/>
      <dgm:spPr/>
      <dgm:t>
        <a:bodyPr/>
        <a:lstStyle/>
        <a:p>
          <a:endParaRPr lang="en-US"/>
        </a:p>
      </dgm:t>
    </dgm:pt>
    <dgm:pt modelId="{8FA795A3-03E5-49F7-BD2A-2C982D8038FC}" type="sibTrans" cxnId="{9D7E3A6F-1E2D-47E5-AF1D-28FDEDDEA041}">
      <dgm:prSet/>
      <dgm:spPr/>
      <dgm:t>
        <a:bodyPr/>
        <a:lstStyle/>
        <a:p>
          <a:endParaRPr lang="en-US"/>
        </a:p>
      </dgm:t>
    </dgm:pt>
    <dgm:pt modelId="{2A47D5B4-9630-49B3-B77F-04E8ED2A9C7A}">
      <dgm:prSet phldrT="[Text]" custT="1"/>
      <dgm:spPr>
        <a:solidFill>
          <a:schemeClr val="accent1">
            <a:lumMod val="40000"/>
            <a:lumOff val="60000"/>
          </a:schemeClr>
        </a:solidFill>
        <a:ln>
          <a:solidFill>
            <a:schemeClr val="tx1"/>
          </a:solidFill>
        </a:ln>
      </dgm:spPr>
      <dgm:t>
        <a:bodyPr anchor="t"/>
        <a:lstStyle/>
        <a:p>
          <a:pPr marL="174625" indent="0" algn="l">
            <a:lnSpc>
              <a:spcPct val="100000"/>
            </a:lnSpc>
            <a:spcAft>
              <a:spcPts val="0"/>
            </a:spcAft>
          </a:pPr>
          <a:r>
            <a:rPr lang="en" sz="2000" b="1" dirty="0" smtClean="0">
              <a:solidFill>
                <a:schemeClr val="tx1"/>
              </a:solidFill>
            </a:rPr>
            <a:t>Pathogenesis (prototype of drug-induced ATIN</a:t>
          </a:r>
          <a:r>
            <a:rPr lang="en" sz="2000" b="1" smtClean="0">
              <a:solidFill>
                <a:schemeClr val="tx1"/>
              </a:solidFill>
            </a:rPr>
            <a:t>): </a:t>
          </a:r>
          <a:r>
            <a:rPr lang="en" sz="2000" i="1" smtClean="0">
              <a:solidFill>
                <a:schemeClr val="tx1"/>
              </a:solidFill>
            </a:rPr>
            <a:t>Drug-induced </a:t>
          </a:r>
          <a:r>
            <a:rPr lang="en" sz="2000" i="1" dirty="0" smtClean="0">
              <a:solidFill>
                <a:schemeClr val="tx1"/>
              </a:solidFill>
            </a:rPr>
            <a:t>ATIN </a:t>
          </a:r>
          <a:r>
            <a:rPr lang="en" sz="2000" dirty="0" smtClean="0">
              <a:solidFill>
                <a:schemeClr val="tx1"/>
              </a:solidFill>
            </a:rPr>
            <a:t>is a consequence of immune disorders: increase in urinary or circulatory eosinophils, </a:t>
          </a:r>
          <a:r>
            <a:rPr lang="en" sz="2000" smtClean="0">
              <a:solidFill>
                <a:schemeClr val="tx1"/>
              </a:solidFill>
            </a:rPr>
            <a:t>circulating antibodies, anti TBM AB </a:t>
          </a:r>
          <a:r>
            <a:rPr lang="en" sz="2000" dirty="0" smtClean="0">
              <a:solidFill>
                <a:schemeClr val="tx1"/>
              </a:solidFill>
            </a:rPr>
            <a:t>to penicillin, complement deposits along the TBM, onset of disease after re-exposure to a certain antigen, increase in serum </a:t>
          </a:r>
          <a:r>
            <a:rPr lang="en" sz="2000" i="1" dirty="0" smtClean="0">
              <a:solidFill>
                <a:schemeClr val="tx1"/>
              </a:solidFill>
            </a:rPr>
            <a:t>IgE</a:t>
          </a:r>
          <a:endParaRPr lang="sr-Cyrl-RS" sz="2000" i="1" dirty="0" smtClean="0">
            <a:solidFill>
              <a:schemeClr val="tx1"/>
            </a:solidFill>
          </a:endParaRPr>
        </a:p>
        <a:p>
          <a:pPr marL="174625" indent="0" algn="l">
            <a:lnSpc>
              <a:spcPct val="100000"/>
            </a:lnSpc>
            <a:spcAft>
              <a:spcPts val="0"/>
            </a:spcAft>
          </a:pPr>
          <a:r>
            <a:rPr lang="en-US" sz="2000" b="1" smtClean="0">
              <a:solidFill>
                <a:schemeClr val="tx1"/>
              </a:solidFill>
            </a:rPr>
            <a:t>Humoral and cellular mechanisms may be involved in the pathogenesis of ATIN</a:t>
          </a:r>
          <a:endParaRPr lang="en-US" sz="2000" b="1" dirty="0">
            <a:solidFill>
              <a:schemeClr val="tx1"/>
            </a:solidFill>
          </a:endParaRPr>
        </a:p>
      </dgm:t>
    </dgm:pt>
    <dgm:pt modelId="{3A5F1725-DEEB-4FF3-80EA-7F21C22B629C}" type="parTrans" cxnId="{62E08B2A-8F6B-494F-8279-9EF945EA8C64}">
      <dgm:prSet/>
      <dgm:spPr/>
      <dgm:t>
        <a:bodyPr/>
        <a:lstStyle/>
        <a:p>
          <a:endParaRPr lang="en-US"/>
        </a:p>
      </dgm:t>
    </dgm:pt>
    <dgm:pt modelId="{C0701FB3-5705-4B27-81AC-D56E7FFA86EF}" type="sibTrans" cxnId="{62E08B2A-8F6B-494F-8279-9EF945EA8C64}">
      <dgm:prSet/>
      <dgm:spPr/>
      <dgm:t>
        <a:bodyPr/>
        <a:lstStyle/>
        <a:p>
          <a:endParaRPr lang="en-US"/>
        </a:p>
      </dgm:t>
    </dgm:pt>
    <dgm:pt modelId="{EF371A8A-C86C-4715-9218-8684D4311000}" type="pres">
      <dgm:prSet presAssocID="{E49D466D-5C64-40EC-BA90-2897872A0438}" presName="Name0" presStyleCnt="0">
        <dgm:presLayoutVars>
          <dgm:chPref val="1"/>
          <dgm:dir/>
          <dgm:animOne val="branch"/>
          <dgm:animLvl val="lvl"/>
          <dgm:resizeHandles val="exact"/>
        </dgm:presLayoutVars>
      </dgm:prSet>
      <dgm:spPr/>
      <dgm:t>
        <a:bodyPr/>
        <a:lstStyle/>
        <a:p>
          <a:endParaRPr lang="en-US"/>
        </a:p>
      </dgm:t>
    </dgm:pt>
    <dgm:pt modelId="{A50CF2CE-C566-4A4D-B46E-1728F680933D}" type="pres">
      <dgm:prSet presAssocID="{D26D99B6-1677-419A-824A-A4BE53196277}" presName="root1" presStyleCnt="0"/>
      <dgm:spPr/>
    </dgm:pt>
    <dgm:pt modelId="{34D9CC89-E0E1-4B17-A99F-210171D4D907}" type="pres">
      <dgm:prSet presAssocID="{D26D99B6-1677-419A-824A-A4BE53196277}" presName="LevelOneTextNode" presStyleLbl="node0" presStyleIdx="0" presStyleCnt="1" custScaleY="106345" custLinFactNeighborX="-75026">
        <dgm:presLayoutVars>
          <dgm:chPref val="3"/>
        </dgm:presLayoutVars>
      </dgm:prSet>
      <dgm:spPr/>
      <dgm:t>
        <a:bodyPr/>
        <a:lstStyle/>
        <a:p>
          <a:endParaRPr lang="en-US"/>
        </a:p>
      </dgm:t>
    </dgm:pt>
    <dgm:pt modelId="{CF3E6FF4-A611-4971-8B3C-C1B059CC6590}" type="pres">
      <dgm:prSet presAssocID="{D26D99B6-1677-419A-824A-A4BE53196277}" presName="level2hierChild" presStyleCnt="0"/>
      <dgm:spPr/>
    </dgm:pt>
    <dgm:pt modelId="{79415B66-6BFD-458F-A40C-2944B587F544}" type="pres">
      <dgm:prSet presAssocID="{FEBB577C-2B18-4223-A7A7-313C5B46F9C8}" presName="conn2-1" presStyleLbl="parChTrans1D2" presStyleIdx="0" presStyleCnt="3"/>
      <dgm:spPr/>
      <dgm:t>
        <a:bodyPr/>
        <a:lstStyle/>
        <a:p>
          <a:endParaRPr lang="en-US"/>
        </a:p>
      </dgm:t>
    </dgm:pt>
    <dgm:pt modelId="{A5CEE325-CDE8-4145-82E1-49CB0B7AD223}" type="pres">
      <dgm:prSet presAssocID="{FEBB577C-2B18-4223-A7A7-313C5B46F9C8}" presName="connTx" presStyleLbl="parChTrans1D2" presStyleIdx="0" presStyleCnt="3"/>
      <dgm:spPr/>
      <dgm:t>
        <a:bodyPr/>
        <a:lstStyle/>
        <a:p>
          <a:endParaRPr lang="en-US"/>
        </a:p>
      </dgm:t>
    </dgm:pt>
    <dgm:pt modelId="{F4A5C9EA-4E4D-434C-8A0B-DB80D738CE38}" type="pres">
      <dgm:prSet presAssocID="{616F88B9-58C1-497B-B466-DA20043C3313}" presName="root2" presStyleCnt="0"/>
      <dgm:spPr/>
    </dgm:pt>
    <dgm:pt modelId="{894D45E7-B80A-49EA-A11E-44F67536E7ED}" type="pres">
      <dgm:prSet presAssocID="{616F88B9-58C1-497B-B466-DA20043C3313}" presName="LevelTwoTextNode" presStyleLbl="node2" presStyleIdx="0" presStyleCnt="3" custScaleX="229736" custScaleY="130198" custLinFactNeighborX="-267" custLinFactNeighborY="9125">
        <dgm:presLayoutVars>
          <dgm:chPref val="3"/>
        </dgm:presLayoutVars>
      </dgm:prSet>
      <dgm:spPr/>
      <dgm:t>
        <a:bodyPr/>
        <a:lstStyle/>
        <a:p>
          <a:endParaRPr lang="en-US"/>
        </a:p>
      </dgm:t>
    </dgm:pt>
    <dgm:pt modelId="{C8C59A59-C100-474F-967D-91315363AE2B}" type="pres">
      <dgm:prSet presAssocID="{616F88B9-58C1-497B-B466-DA20043C3313}" presName="level3hierChild" presStyleCnt="0"/>
      <dgm:spPr/>
    </dgm:pt>
    <dgm:pt modelId="{335D0AB7-D69E-4CB5-84BC-08BE40E81985}" type="pres">
      <dgm:prSet presAssocID="{F8F950D8-F1C0-4D8C-8EFD-1B5AB30A1C9B}" presName="conn2-1" presStyleLbl="parChTrans1D2" presStyleIdx="1" presStyleCnt="3"/>
      <dgm:spPr/>
      <dgm:t>
        <a:bodyPr/>
        <a:lstStyle/>
        <a:p>
          <a:endParaRPr lang="en-US"/>
        </a:p>
      </dgm:t>
    </dgm:pt>
    <dgm:pt modelId="{FFC17BBE-01CC-417A-95F9-A4E10B6E2FFF}" type="pres">
      <dgm:prSet presAssocID="{F8F950D8-F1C0-4D8C-8EFD-1B5AB30A1C9B}" presName="connTx" presStyleLbl="parChTrans1D2" presStyleIdx="1" presStyleCnt="3"/>
      <dgm:spPr/>
      <dgm:t>
        <a:bodyPr/>
        <a:lstStyle/>
        <a:p>
          <a:endParaRPr lang="en-US"/>
        </a:p>
      </dgm:t>
    </dgm:pt>
    <dgm:pt modelId="{78DC3382-E063-4633-BDAD-25794BD02668}" type="pres">
      <dgm:prSet presAssocID="{1F99A15B-64A8-4673-A45D-547674669131}" presName="root2" presStyleCnt="0"/>
      <dgm:spPr/>
    </dgm:pt>
    <dgm:pt modelId="{1C92EC6F-8966-472B-816F-5E33C6C5A03F}" type="pres">
      <dgm:prSet presAssocID="{1F99A15B-64A8-4673-A45D-547674669131}" presName="LevelTwoTextNode" presStyleLbl="node2" presStyleIdx="1" presStyleCnt="3" custScaleX="229806" custScaleY="211871" custLinFactNeighborY="-570">
        <dgm:presLayoutVars>
          <dgm:chPref val="3"/>
        </dgm:presLayoutVars>
      </dgm:prSet>
      <dgm:spPr/>
      <dgm:t>
        <a:bodyPr/>
        <a:lstStyle/>
        <a:p>
          <a:endParaRPr lang="en-US"/>
        </a:p>
      </dgm:t>
    </dgm:pt>
    <dgm:pt modelId="{79A34F6B-116C-496E-960C-3B4A3069BDE9}" type="pres">
      <dgm:prSet presAssocID="{1F99A15B-64A8-4673-A45D-547674669131}" presName="level3hierChild" presStyleCnt="0"/>
      <dgm:spPr/>
    </dgm:pt>
    <dgm:pt modelId="{D7A54E08-F77E-41CA-9EE7-348F3A014A05}" type="pres">
      <dgm:prSet presAssocID="{3A5F1725-DEEB-4FF3-80EA-7F21C22B629C}" presName="conn2-1" presStyleLbl="parChTrans1D2" presStyleIdx="2" presStyleCnt="3"/>
      <dgm:spPr/>
      <dgm:t>
        <a:bodyPr/>
        <a:lstStyle/>
        <a:p>
          <a:endParaRPr lang="en-US"/>
        </a:p>
      </dgm:t>
    </dgm:pt>
    <dgm:pt modelId="{CBDDD391-474E-40E1-B66B-18FF901332B1}" type="pres">
      <dgm:prSet presAssocID="{3A5F1725-DEEB-4FF3-80EA-7F21C22B629C}" presName="connTx" presStyleLbl="parChTrans1D2" presStyleIdx="2" presStyleCnt="3"/>
      <dgm:spPr/>
      <dgm:t>
        <a:bodyPr/>
        <a:lstStyle/>
        <a:p>
          <a:endParaRPr lang="en-US"/>
        </a:p>
      </dgm:t>
    </dgm:pt>
    <dgm:pt modelId="{E4D5DD29-8B39-4289-A4A7-108353DF1C14}" type="pres">
      <dgm:prSet presAssocID="{2A47D5B4-9630-49B3-B77F-04E8ED2A9C7A}" presName="root2" presStyleCnt="0"/>
      <dgm:spPr/>
    </dgm:pt>
    <dgm:pt modelId="{0641B77B-D38F-4271-8544-0D30D250396C}" type="pres">
      <dgm:prSet presAssocID="{2A47D5B4-9630-49B3-B77F-04E8ED2A9C7A}" presName="LevelTwoTextNode" presStyleLbl="node2" presStyleIdx="2" presStyleCnt="3" custScaleX="230862" custScaleY="225367" custLinFactNeighborX="-1101" custLinFactNeighborY="-9738">
        <dgm:presLayoutVars>
          <dgm:chPref val="3"/>
        </dgm:presLayoutVars>
      </dgm:prSet>
      <dgm:spPr/>
      <dgm:t>
        <a:bodyPr/>
        <a:lstStyle/>
        <a:p>
          <a:endParaRPr lang="en-US"/>
        </a:p>
      </dgm:t>
    </dgm:pt>
    <dgm:pt modelId="{876DD4FA-22B8-451A-9B01-5CDD016AC6BD}" type="pres">
      <dgm:prSet presAssocID="{2A47D5B4-9630-49B3-B77F-04E8ED2A9C7A}" presName="level3hierChild" presStyleCnt="0"/>
      <dgm:spPr/>
    </dgm:pt>
  </dgm:ptLst>
  <dgm:cxnLst>
    <dgm:cxn modelId="{E06C2AB5-1EAE-4B88-B614-3A6C592527EB}" type="presOf" srcId="{1F99A15B-64A8-4673-A45D-547674669131}" destId="{1C92EC6F-8966-472B-816F-5E33C6C5A03F}" srcOrd="0" destOrd="0" presId="urn:microsoft.com/office/officeart/2008/layout/HorizontalMultiLevelHierarchy"/>
    <dgm:cxn modelId="{9D7E3A6F-1E2D-47E5-AF1D-28FDEDDEA041}" srcId="{D26D99B6-1677-419A-824A-A4BE53196277}" destId="{1F99A15B-64A8-4673-A45D-547674669131}" srcOrd="1" destOrd="0" parTransId="{F8F950D8-F1C0-4D8C-8EFD-1B5AB30A1C9B}" sibTransId="{8FA795A3-03E5-49F7-BD2A-2C982D8038FC}"/>
    <dgm:cxn modelId="{441E2183-B256-4C80-A6D1-A67F5BB3613B}" type="presOf" srcId="{2A47D5B4-9630-49B3-B77F-04E8ED2A9C7A}" destId="{0641B77B-D38F-4271-8544-0D30D250396C}" srcOrd="0" destOrd="0" presId="urn:microsoft.com/office/officeart/2008/layout/HorizontalMultiLevelHierarchy"/>
    <dgm:cxn modelId="{6543C97F-32EC-48A3-B689-5660FA07E945}" srcId="{D26D99B6-1677-419A-824A-A4BE53196277}" destId="{616F88B9-58C1-497B-B466-DA20043C3313}" srcOrd="0" destOrd="0" parTransId="{FEBB577C-2B18-4223-A7A7-313C5B46F9C8}" sibTransId="{C1B6C701-A569-4695-BDA6-1C7049B226F7}"/>
    <dgm:cxn modelId="{97BF8570-0BD6-477B-BA8D-0580EEB895A2}" type="presOf" srcId="{FEBB577C-2B18-4223-A7A7-313C5B46F9C8}" destId="{A5CEE325-CDE8-4145-82E1-49CB0B7AD223}" srcOrd="1" destOrd="0" presId="urn:microsoft.com/office/officeart/2008/layout/HorizontalMultiLevelHierarchy"/>
    <dgm:cxn modelId="{62E08B2A-8F6B-494F-8279-9EF945EA8C64}" srcId="{D26D99B6-1677-419A-824A-A4BE53196277}" destId="{2A47D5B4-9630-49B3-B77F-04E8ED2A9C7A}" srcOrd="2" destOrd="0" parTransId="{3A5F1725-DEEB-4FF3-80EA-7F21C22B629C}" sibTransId="{C0701FB3-5705-4B27-81AC-D56E7FFA86EF}"/>
    <dgm:cxn modelId="{A466CF21-5C4D-47AC-B8F8-B5A6CB0B8B05}" type="presOf" srcId="{E49D466D-5C64-40EC-BA90-2897872A0438}" destId="{EF371A8A-C86C-4715-9218-8684D4311000}" srcOrd="0" destOrd="0" presId="urn:microsoft.com/office/officeart/2008/layout/HorizontalMultiLevelHierarchy"/>
    <dgm:cxn modelId="{6BAE3836-EB0D-48BE-9AE5-AC52C842FE21}" type="presOf" srcId="{FEBB577C-2B18-4223-A7A7-313C5B46F9C8}" destId="{79415B66-6BFD-458F-A40C-2944B587F544}" srcOrd="0" destOrd="0" presId="urn:microsoft.com/office/officeart/2008/layout/HorizontalMultiLevelHierarchy"/>
    <dgm:cxn modelId="{8CB3914D-B7B6-4087-9BE4-81CE9E94FDAF}" type="presOf" srcId="{F8F950D8-F1C0-4D8C-8EFD-1B5AB30A1C9B}" destId="{335D0AB7-D69E-4CB5-84BC-08BE40E81985}" srcOrd="0" destOrd="0" presId="urn:microsoft.com/office/officeart/2008/layout/HorizontalMultiLevelHierarchy"/>
    <dgm:cxn modelId="{B2B6E4C5-56CC-483F-AC7A-16AB7AF81A30}" srcId="{E49D466D-5C64-40EC-BA90-2897872A0438}" destId="{D26D99B6-1677-419A-824A-A4BE53196277}" srcOrd="0" destOrd="0" parTransId="{D7506175-72C5-4748-A146-7B03B8BA9647}" sibTransId="{DBB3B7D0-9AB1-44EA-83E0-2CD02D198227}"/>
    <dgm:cxn modelId="{C777C30D-3E49-4237-B31A-69E1B1805692}" type="presOf" srcId="{616F88B9-58C1-497B-B466-DA20043C3313}" destId="{894D45E7-B80A-49EA-A11E-44F67536E7ED}" srcOrd="0" destOrd="0" presId="urn:microsoft.com/office/officeart/2008/layout/HorizontalMultiLevelHierarchy"/>
    <dgm:cxn modelId="{728BC1AA-9FCE-419C-8FFB-2B7336145573}" type="presOf" srcId="{3A5F1725-DEEB-4FF3-80EA-7F21C22B629C}" destId="{D7A54E08-F77E-41CA-9EE7-348F3A014A05}" srcOrd="0" destOrd="0" presId="urn:microsoft.com/office/officeart/2008/layout/HorizontalMultiLevelHierarchy"/>
    <dgm:cxn modelId="{552AEB5B-8A5F-431E-8ECC-6336F5526B72}" type="presOf" srcId="{F8F950D8-F1C0-4D8C-8EFD-1B5AB30A1C9B}" destId="{FFC17BBE-01CC-417A-95F9-A4E10B6E2FFF}" srcOrd="1" destOrd="0" presId="urn:microsoft.com/office/officeart/2008/layout/HorizontalMultiLevelHierarchy"/>
    <dgm:cxn modelId="{6990F914-71E3-4B56-8562-D8AEA3606725}" type="presOf" srcId="{3A5F1725-DEEB-4FF3-80EA-7F21C22B629C}" destId="{CBDDD391-474E-40E1-B66B-18FF901332B1}" srcOrd="1" destOrd="0" presId="urn:microsoft.com/office/officeart/2008/layout/HorizontalMultiLevelHierarchy"/>
    <dgm:cxn modelId="{1ADD101C-200B-4CBE-AE36-293B042E2068}" type="presOf" srcId="{D26D99B6-1677-419A-824A-A4BE53196277}" destId="{34D9CC89-E0E1-4B17-A99F-210171D4D907}" srcOrd="0" destOrd="0" presId="urn:microsoft.com/office/officeart/2008/layout/HorizontalMultiLevelHierarchy"/>
    <dgm:cxn modelId="{C4B3147A-38D9-4D0C-8DAD-3DFFD2013300}" type="presParOf" srcId="{EF371A8A-C86C-4715-9218-8684D4311000}" destId="{A50CF2CE-C566-4A4D-B46E-1728F680933D}" srcOrd="0" destOrd="0" presId="urn:microsoft.com/office/officeart/2008/layout/HorizontalMultiLevelHierarchy"/>
    <dgm:cxn modelId="{C31496B2-F60C-4873-BC24-CCC5D50D671E}" type="presParOf" srcId="{A50CF2CE-C566-4A4D-B46E-1728F680933D}" destId="{34D9CC89-E0E1-4B17-A99F-210171D4D907}" srcOrd="0" destOrd="0" presId="urn:microsoft.com/office/officeart/2008/layout/HorizontalMultiLevelHierarchy"/>
    <dgm:cxn modelId="{7211EE9F-53DB-41E0-8BFD-5C49B4B4915A}" type="presParOf" srcId="{A50CF2CE-C566-4A4D-B46E-1728F680933D}" destId="{CF3E6FF4-A611-4971-8B3C-C1B059CC6590}" srcOrd="1" destOrd="0" presId="urn:microsoft.com/office/officeart/2008/layout/HorizontalMultiLevelHierarchy"/>
    <dgm:cxn modelId="{6F41B873-8B6F-431D-A91B-6040F55A4817}" type="presParOf" srcId="{CF3E6FF4-A611-4971-8B3C-C1B059CC6590}" destId="{79415B66-6BFD-458F-A40C-2944B587F544}" srcOrd="0" destOrd="0" presId="urn:microsoft.com/office/officeart/2008/layout/HorizontalMultiLevelHierarchy"/>
    <dgm:cxn modelId="{A86C7222-3262-493D-835A-D33FC3A069A4}" type="presParOf" srcId="{79415B66-6BFD-458F-A40C-2944B587F544}" destId="{A5CEE325-CDE8-4145-82E1-49CB0B7AD223}" srcOrd="0" destOrd="0" presId="urn:microsoft.com/office/officeart/2008/layout/HorizontalMultiLevelHierarchy"/>
    <dgm:cxn modelId="{E7465753-EE28-495B-9AF2-BC001C91108E}" type="presParOf" srcId="{CF3E6FF4-A611-4971-8B3C-C1B059CC6590}" destId="{F4A5C9EA-4E4D-434C-8A0B-DB80D738CE38}" srcOrd="1" destOrd="0" presId="urn:microsoft.com/office/officeart/2008/layout/HorizontalMultiLevelHierarchy"/>
    <dgm:cxn modelId="{E43AEB80-3C9F-4164-A245-1EEC4E5C8D5A}" type="presParOf" srcId="{F4A5C9EA-4E4D-434C-8A0B-DB80D738CE38}" destId="{894D45E7-B80A-49EA-A11E-44F67536E7ED}" srcOrd="0" destOrd="0" presId="urn:microsoft.com/office/officeart/2008/layout/HorizontalMultiLevelHierarchy"/>
    <dgm:cxn modelId="{D0D4A4F1-08AD-46ED-83F2-DE31AD6CE466}" type="presParOf" srcId="{F4A5C9EA-4E4D-434C-8A0B-DB80D738CE38}" destId="{C8C59A59-C100-474F-967D-91315363AE2B}" srcOrd="1" destOrd="0" presId="urn:microsoft.com/office/officeart/2008/layout/HorizontalMultiLevelHierarchy"/>
    <dgm:cxn modelId="{CBB70BFE-0E12-4789-9C1D-1E0B2CC85F77}" type="presParOf" srcId="{CF3E6FF4-A611-4971-8B3C-C1B059CC6590}" destId="{335D0AB7-D69E-4CB5-84BC-08BE40E81985}" srcOrd="2" destOrd="0" presId="urn:microsoft.com/office/officeart/2008/layout/HorizontalMultiLevelHierarchy"/>
    <dgm:cxn modelId="{C389D62A-03B5-4BDF-B3A8-5AFCF2194087}" type="presParOf" srcId="{335D0AB7-D69E-4CB5-84BC-08BE40E81985}" destId="{FFC17BBE-01CC-417A-95F9-A4E10B6E2FFF}" srcOrd="0" destOrd="0" presId="urn:microsoft.com/office/officeart/2008/layout/HorizontalMultiLevelHierarchy"/>
    <dgm:cxn modelId="{24703E3C-711A-4379-B53B-745B4057ACF9}" type="presParOf" srcId="{CF3E6FF4-A611-4971-8B3C-C1B059CC6590}" destId="{78DC3382-E063-4633-BDAD-25794BD02668}" srcOrd="3" destOrd="0" presId="urn:microsoft.com/office/officeart/2008/layout/HorizontalMultiLevelHierarchy"/>
    <dgm:cxn modelId="{0248A36E-A8B0-4521-88E8-2F1412F6F5C7}" type="presParOf" srcId="{78DC3382-E063-4633-BDAD-25794BD02668}" destId="{1C92EC6F-8966-472B-816F-5E33C6C5A03F}" srcOrd="0" destOrd="0" presId="urn:microsoft.com/office/officeart/2008/layout/HorizontalMultiLevelHierarchy"/>
    <dgm:cxn modelId="{D2CCECF3-AA08-47E2-9663-3F896664EFF7}" type="presParOf" srcId="{78DC3382-E063-4633-BDAD-25794BD02668}" destId="{79A34F6B-116C-496E-960C-3B4A3069BDE9}" srcOrd="1" destOrd="0" presId="urn:microsoft.com/office/officeart/2008/layout/HorizontalMultiLevelHierarchy"/>
    <dgm:cxn modelId="{6E08F119-05F6-4AD7-8405-25401ACEB5D1}" type="presParOf" srcId="{CF3E6FF4-A611-4971-8B3C-C1B059CC6590}" destId="{D7A54E08-F77E-41CA-9EE7-348F3A014A05}" srcOrd="4" destOrd="0" presId="urn:microsoft.com/office/officeart/2008/layout/HorizontalMultiLevelHierarchy"/>
    <dgm:cxn modelId="{DBA6B086-D83A-4AA9-B5F0-668EAD691A88}" type="presParOf" srcId="{D7A54E08-F77E-41CA-9EE7-348F3A014A05}" destId="{CBDDD391-474E-40E1-B66B-18FF901332B1}" srcOrd="0" destOrd="0" presId="urn:microsoft.com/office/officeart/2008/layout/HorizontalMultiLevelHierarchy"/>
    <dgm:cxn modelId="{30ABBA3E-201D-4949-9600-5EFED4A7F5F4}" type="presParOf" srcId="{CF3E6FF4-A611-4971-8B3C-C1B059CC6590}" destId="{E4D5DD29-8B39-4289-A4A7-108353DF1C14}" srcOrd="5" destOrd="0" presId="urn:microsoft.com/office/officeart/2008/layout/HorizontalMultiLevelHierarchy"/>
    <dgm:cxn modelId="{B9D7ECB7-AB9A-472D-AA25-FA7C72F04812}" type="presParOf" srcId="{E4D5DD29-8B39-4289-A4A7-108353DF1C14}" destId="{0641B77B-D38F-4271-8544-0D30D250396C}" srcOrd="0" destOrd="0" presId="urn:microsoft.com/office/officeart/2008/layout/HorizontalMultiLevelHierarchy"/>
    <dgm:cxn modelId="{D3CBC578-B0E2-47CA-B411-1DEACE3D0FA7}" type="presParOf" srcId="{E4D5DD29-8B39-4289-A4A7-108353DF1C14}" destId="{876DD4FA-22B8-451A-9B01-5CDD016AC6BD}"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B12DBA7-2474-4D9C-85B9-95D8BFC8AFA0}"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4466ED78-35EA-486F-99B0-AD1C3C944D39}">
      <dgm:prSet phldrT="[Text]" custT="1"/>
      <dgm:spPr>
        <a:solidFill>
          <a:schemeClr val="accent1">
            <a:lumMod val="20000"/>
            <a:lumOff val="80000"/>
          </a:schemeClr>
        </a:solidFill>
        <a:ln>
          <a:solidFill>
            <a:srgbClr val="000099"/>
          </a:solidFill>
        </a:ln>
      </dgm:spPr>
      <dgm:t>
        <a:bodyPr/>
        <a:lstStyle/>
        <a:p>
          <a:pPr algn="ctr"/>
          <a:r>
            <a:rPr lang="en" sz="1900" dirty="0" smtClean="0">
              <a:solidFill>
                <a:schemeClr val="tx1"/>
              </a:solidFill>
            </a:rPr>
            <a:t>ATIN (drug-induced): </a:t>
          </a:r>
          <a:r>
            <a:rPr lang="en" sz="1900" b="1" dirty="0" smtClean="0">
              <a:solidFill>
                <a:schemeClr val="tx1"/>
              </a:solidFill>
            </a:rPr>
            <a:t>sudden kidney failure after administration </a:t>
          </a:r>
          <a:r>
            <a:rPr lang="en" sz="1900" b="1" smtClean="0">
              <a:solidFill>
                <a:schemeClr val="tx1"/>
              </a:solidFill>
            </a:rPr>
            <a:t>of a drug </a:t>
          </a:r>
          <a:endParaRPr lang="en-US" sz="1900" dirty="0"/>
        </a:p>
      </dgm:t>
    </dgm:pt>
    <dgm:pt modelId="{F93A5B7C-16E9-424D-9613-5F67ADF2462E}" type="parTrans" cxnId="{BDCD3703-D7FB-418E-9A54-743723EBAD4E}">
      <dgm:prSet/>
      <dgm:spPr/>
      <dgm:t>
        <a:bodyPr/>
        <a:lstStyle/>
        <a:p>
          <a:endParaRPr lang="en-US"/>
        </a:p>
      </dgm:t>
    </dgm:pt>
    <dgm:pt modelId="{D85F8B45-A0E0-4EC5-95B0-69955E3A4A68}" type="sibTrans" cxnId="{BDCD3703-D7FB-418E-9A54-743723EBAD4E}">
      <dgm:prSet/>
      <dgm:spPr/>
      <dgm:t>
        <a:bodyPr/>
        <a:lstStyle/>
        <a:p>
          <a:endParaRPr lang="en-US"/>
        </a:p>
      </dgm:t>
    </dgm:pt>
    <dgm:pt modelId="{36B13BDB-D9BB-40D2-90F3-EE5942A40605}">
      <dgm:prSet phldrT="[Text]"/>
      <dgm:spPr>
        <a:solidFill>
          <a:schemeClr val="accent1">
            <a:lumMod val="40000"/>
            <a:lumOff val="60000"/>
          </a:schemeClr>
        </a:solidFill>
      </dgm:spPr>
      <dgm:t>
        <a:bodyPr/>
        <a:lstStyle/>
        <a:p>
          <a:r>
            <a:rPr lang="en" smtClean="0">
              <a:solidFill>
                <a:schemeClr val="tx1"/>
              </a:solidFill>
            </a:rPr>
            <a:t>Sudden </a:t>
          </a:r>
          <a:r>
            <a:rPr lang="en" dirty="0" smtClean="0">
              <a:solidFill>
                <a:schemeClr val="tx1"/>
              </a:solidFill>
            </a:rPr>
            <a:t>decrease in kidney function in patients with an infection or who have started using a drug (fever, measles, </a:t>
          </a:r>
          <a:r>
            <a:rPr lang="en" smtClean="0">
              <a:solidFill>
                <a:schemeClr val="tx1"/>
              </a:solidFill>
            </a:rPr>
            <a:t>eosinophilia, oliguria)</a:t>
          </a:r>
          <a:endParaRPr lang="en-US" dirty="0"/>
        </a:p>
      </dgm:t>
    </dgm:pt>
    <dgm:pt modelId="{A6238B99-1571-4C67-B637-6335F76CF6F3}" type="parTrans" cxnId="{663F5838-F611-4040-8789-2F634AAE6364}">
      <dgm:prSet/>
      <dgm:spPr/>
      <dgm:t>
        <a:bodyPr/>
        <a:lstStyle/>
        <a:p>
          <a:endParaRPr lang="en-US"/>
        </a:p>
      </dgm:t>
    </dgm:pt>
    <dgm:pt modelId="{3F018DFF-D832-4ADE-A1E7-2190993CBE5C}" type="sibTrans" cxnId="{663F5838-F611-4040-8789-2F634AAE6364}">
      <dgm:prSet/>
      <dgm:spPr/>
      <dgm:t>
        <a:bodyPr/>
        <a:lstStyle/>
        <a:p>
          <a:endParaRPr lang="en-US"/>
        </a:p>
      </dgm:t>
    </dgm:pt>
    <dgm:pt modelId="{B3F9064F-BAAF-41DB-A24F-94D7A0B5E368}">
      <dgm:prSet phldrT="[Text]" custT="1"/>
      <dgm:spPr>
        <a:solidFill>
          <a:schemeClr val="accent1">
            <a:lumMod val="20000"/>
            <a:lumOff val="80000"/>
          </a:schemeClr>
        </a:solidFill>
        <a:ln>
          <a:solidFill>
            <a:srgbClr val="000099"/>
          </a:solidFill>
        </a:ln>
      </dgm:spPr>
      <dgm:t>
        <a:bodyPr/>
        <a:lstStyle/>
        <a:p>
          <a:pPr algn="ctr"/>
          <a:r>
            <a:rPr lang="en" sz="1900" smtClean="0">
              <a:solidFill>
                <a:schemeClr val="tx1"/>
              </a:solidFill>
            </a:rPr>
            <a:t>AKI </a:t>
          </a:r>
          <a:r>
            <a:rPr lang="en" sz="1900" dirty="0" smtClean="0">
              <a:solidFill>
                <a:schemeClr val="tx1"/>
              </a:solidFill>
            </a:rPr>
            <a:t>is reversible in most cases and can last for several weeks or a month </a:t>
          </a:r>
          <a:endParaRPr lang="en-US" sz="1900" dirty="0"/>
        </a:p>
      </dgm:t>
    </dgm:pt>
    <dgm:pt modelId="{60004FCF-D5CF-4551-B4F9-33B19279CA4D}" type="parTrans" cxnId="{CC59E5E5-E819-467D-8D83-3769041E7D3C}">
      <dgm:prSet/>
      <dgm:spPr/>
      <dgm:t>
        <a:bodyPr/>
        <a:lstStyle/>
        <a:p>
          <a:endParaRPr lang="en-US"/>
        </a:p>
      </dgm:t>
    </dgm:pt>
    <dgm:pt modelId="{EF0CDCE6-C6AA-46D1-AC18-1B408E93FE15}" type="sibTrans" cxnId="{CC59E5E5-E819-467D-8D83-3769041E7D3C}">
      <dgm:prSet/>
      <dgm:spPr/>
      <dgm:t>
        <a:bodyPr/>
        <a:lstStyle/>
        <a:p>
          <a:endParaRPr lang="en-US"/>
        </a:p>
      </dgm:t>
    </dgm:pt>
    <dgm:pt modelId="{0777C14F-55C8-40C3-8FD6-3B206B8F7D10}">
      <dgm:prSet phldrT="[Text]"/>
      <dgm:spPr>
        <a:solidFill>
          <a:schemeClr val="accent1">
            <a:lumMod val="40000"/>
            <a:lumOff val="60000"/>
          </a:schemeClr>
        </a:solidFill>
      </dgm:spPr>
      <dgm:t>
        <a:bodyPr/>
        <a:lstStyle/>
        <a:p>
          <a:r>
            <a:rPr lang="en" dirty="0" smtClean="0">
              <a:solidFill>
                <a:schemeClr val="tx1"/>
              </a:solidFill>
            </a:rPr>
            <a:t>ATIN caused by NSAID drugs can be associated with nephrotic syndrome</a:t>
          </a:r>
          <a:endParaRPr lang="en-US" dirty="0"/>
        </a:p>
      </dgm:t>
    </dgm:pt>
    <dgm:pt modelId="{736D2BCB-5308-430C-B051-F082F5EDFA34}" type="parTrans" cxnId="{853BCB0F-350D-42EE-B060-918CFE196907}">
      <dgm:prSet/>
      <dgm:spPr/>
      <dgm:t>
        <a:bodyPr/>
        <a:lstStyle/>
        <a:p>
          <a:endParaRPr lang="en-US"/>
        </a:p>
      </dgm:t>
    </dgm:pt>
    <dgm:pt modelId="{5974AD3C-BF4A-4DE5-9B4A-F1DE4FBAB2E7}" type="sibTrans" cxnId="{853BCB0F-350D-42EE-B060-918CFE196907}">
      <dgm:prSet/>
      <dgm:spPr/>
      <dgm:t>
        <a:bodyPr/>
        <a:lstStyle/>
        <a:p>
          <a:endParaRPr lang="en-US"/>
        </a:p>
      </dgm:t>
    </dgm:pt>
    <dgm:pt modelId="{C527D86A-C3CB-431B-8F3E-C1D76F22FE78}" type="pres">
      <dgm:prSet presAssocID="{1B12DBA7-2474-4D9C-85B9-95D8BFC8AFA0}" presName="Name0" presStyleCnt="0">
        <dgm:presLayoutVars>
          <dgm:dir/>
          <dgm:animLvl val="lvl"/>
          <dgm:resizeHandles val="exact"/>
        </dgm:presLayoutVars>
      </dgm:prSet>
      <dgm:spPr/>
      <dgm:t>
        <a:bodyPr/>
        <a:lstStyle/>
        <a:p>
          <a:endParaRPr lang="en-US"/>
        </a:p>
      </dgm:t>
    </dgm:pt>
    <dgm:pt modelId="{EB108041-896E-40CE-BCF0-A06960EDE7C8}" type="pres">
      <dgm:prSet presAssocID="{4466ED78-35EA-486F-99B0-AD1C3C944D39}" presName="linNode" presStyleCnt="0"/>
      <dgm:spPr/>
    </dgm:pt>
    <dgm:pt modelId="{EEB1A823-E0F1-41FA-9420-78B0623A3963}" type="pres">
      <dgm:prSet presAssocID="{4466ED78-35EA-486F-99B0-AD1C3C944D39}" presName="parTx" presStyleLbl="revTx" presStyleIdx="0" presStyleCnt="2" custScaleY="123704">
        <dgm:presLayoutVars>
          <dgm:chMax val="1"/>
          <dgm:bulletEnabled val="1"/>
        </dgm:presLayoutVars>
      </dgm:prSet>
      <dgm:spPr/>
      <dgm:t>
        <a:bodyPr/>
        <a:lstStyle/>
        <a:p>
          <a:endParaRPr lang="en-US"/>
        </a:p>
      </dgm:t>
    </dgm:pt>
    <dgm:pt modelId="{37F64191-0801-4095-8094-04760B1BF16B}" type="pres">
      <dgm:prSet presAssocID="{4466ED78-35EA-486F-99B0-AD1C3C944D39}" presName="bracket" presStyleLbl="parChTrans1D1" presStyleIdx="0" presStyleCnt="2"/>
      <dgm:spPr/>
    </dgm:pt>
    <dgm:pt modelId="{2E3536F1-A2BA-4831-A1BA-91F7841CB961}" type="pres">
      <dgm:prSet presAssocID="{4466ED78-35EA-486F-99B0-AD1C3C944D39}" presName="spH" presStyleCnt="0"/>
      <dgm:spPr/>
    </dgm:pt>
    <dgm:pt modelId="{52C2763D-CABE-4881-8F80-45DA1E4EA361}" type="pres">
      <dgm:prSet presAssocID="{4466ED78-35EA-486F-99B0-AD1C3C944D39}" presName="desTx" presStyleLbl="node1" presStyleIdx="0" presStyleCnt="2">
        <dgm:presLayoutVars>
          <dgm:bulletEnabled val="1"/>
        </dgm:presLayoutVars>
      </dgm:prSet>
      <dgm:spPr/>
      <dgm:t>
        <a:bodyPr/>
        <a:lstStyle/>
        <a:p>
          <a:endParaRPr lang="en-US"/>
        </a:p>
      </dgm:t>
    </dgm:pt>
    <dgm:pt modelId="{91277784-116C-446B-9792-825C45B7160E}" type="pres">
      <dgm:prSet presAssocID="{D85F8B45-A0E0-4EC5-95B0-69955E3A4A68}" presName="spV" presStyleCnt="0"/>
      <dgm:spPr/>
    </dgm:pt>
    <dgm:pt modelId="{0F1D79B3-2E0A-4574-BC24-35C24BBB8AD5}" type="pres">
      <dgm:prSet presAssocID="{B3F9064F-BAAF-41DB-A24F-94D7A0B5E368}" presName="linNode" presStyleCnt="0"/>
      <dgm:spPr/>
    </dgm:pt>
    <dgm:pt modelId="{1373D45F-458B-49D3-9B4D-D793A1A9C172}" type="pres">
      <dgm:prSet presAssocID="{B3F9064F-BAAF-41DB-A24F-94D7A0B5E368}" presName="parTx" presStyleLbl="revTx" presStyleIdx="1" presStyleCnt="2" custScaleY="113238">
        <dgm:presLayoutVars>
          <dgm:chMax val="1"/>
          <dgm:bulletEnabled val="1"/>
        </dgm:presLayoutVars>
      </dgm:prSet>
      <dgm:spPr/>
      <dgm:t>
        <a:bodyPr/>
        <a:lstStyle/>
        <a:p>
          <a:endParaRPr lang="en-US"/>
        </a:p>
      </dgm:t>
    </dgm:pt>
    <dgm:pt modelId="{E585CE71-0CBD-49E3-877A-79C3CA0F7314}" type="pres">
      <dgm:prSet presAssocID="{B3F9064F-BAAF-41DB-A24F-94D7A0B5E368}" presName="bracket" presStyleLbl="parChTrans1D1" presStyleIdx="1" presStyleCnt="2"/>
      <dgm:spPr/>
    </dgm:pt>
    <dgm:pt modelId="{0BDD42FD-994A-432A-86C8-4E650F4548D3}" type="pres">
      <dgm:prSet presAssocID="{B3F9064F-BAAF-41DB-A24F-94D7A0B5E368}" presName="spH" presStyleCnt="0"/>
      <dgm:spPr/>
    </dgm:pt>
    <dgm:pt modelId="{813A48A5-F476-442C-887F-E4711EE3F2F3}" type="pres">
      <dgm:prSet presAssocID="{B3F9064F-BAAF-41DB-A24F-94D7A0B5E368}" presName="desTx" presStyleLbl="node1" presStyleIdx="1" presStyleCnt="2">
        <dgm:presLayoutVars>
          <dgm:bulletEnabled val="1"/>
        </dgm:presLayoutVars>
      </dgm:prSet>
      <dgm:spPr/>
      <dgm:t>
        <a:bodyPr/>
        <a:lstStyle/>
        <a:p>
          <a:endParaRPr lang="en-US"/>
        </a:p>
      </dgm:t>
    </dgm:pt>
  </dgm:ptLst>
  <dgm:cxnLst>
    <dgm:cxn modelId="{CC59E5E5-E819-467D-8D83-3769041E7D3C}" srcId="{1B12DBA7-2474-4D9C-85B9-95D8BFC8AFA0}" destId="{B3F9064F-BAAF-41DB-A24F-94D7A0B5E368}" srcOrd="1" destOrd="0" parTransId="{60004FCF-D5CF-4551-B4F9-33B19279CA4D}" sibTransId="{EF0CDCE6-C6AA-46D1-AC18-1B408E93FE15}"/>
    <dgm:cxn modelId="{663F5838-F611-4040-8789-2F634AAE6364}" srcId="{4466ED78-35EA-486F-99B0-AD1C3C944D39}" destId="{36B13BDB-D9BB-40D2-90F3-EE5942A40605}" srcOrd="0" destOrd="0" parTransId="{A6238B99-1571-4C67-B637-6335F76CF6F3}" sibTransId="{3F018DFF-D832-4ADE-A1E7-2190993CBE5C}"/>
    <dgm:cxn modelId="{23E6D964-054D-480A-BEDA-C5F3F43FC726}" type="presOf" srcId="{0777C14F-55C8-40C3-8FD6-3B206B8F7D10}" destId="{813A48A5-F476-442C-887F-E4711EE3F2F3}" srcOrd="0" destOrd="0" presId="urn:diagrams.loki3.com/BracketList"/>
    <dgm:cxn modelId="{B153E9B8-6CB7-473A-95F7-20AF3663801D}" type="presOf" srcId="{1B12DBA7-2474-4D9C-85B9-95D8BFC8AFA0}" destId="{C527D86A-C3CB-431B-8F3E-C1D76F22FE78}" srcOrd="0" destOrd="0" presId="urn:diagrams.loki3.com/BracketList"/>
    <dgm:cxn modelId="{6075B548-D27A-4554-87D4-34EB3A5054FC}" type="presOf" srcId="{4466ED78-35EA-486F-99B0-AD1C3C944D39}" destId="{EEB1A823-E0F1-41FA-9420-78B0623A3963}" srcOrd="0" destOrd="0" presId="urn:diagrams.loki3.com/BracketList"/>
    <dgm:cxn modelId="{BDCD3703-D7FB-418E-9A54-743723EBAD4E}" srcId="{1B12DBA7-2474-4D9C-85B9-95D8BFC8AFA0}" destId="{4466ED78-35EA-486F-99B0-AD1C3C944D39}" srcOrd="0" destOrd="0" parTransId="{F93A5B7C-16E9-424D-9613-5F67ADF2462E}" sibTransId="{D85F8B45-A0E0-4EC5-95B0-69955E3A4A68}"/>
    <dgm:cxn modelId="{B8431D23-139C-4DE6-A0C6-BB9CAAEE198E}" type="presOf" srcId="{36B13BDB-D9BB-40D2-90F3-EE5942A40605}" destId="{52C2763D-CABE-4881-8F80-45DA1E4EA361}" srcOrd="0" destOrd="0" presId="urn:diagrams.loki3.com/BracketList"/>
    <dgm:cxn modelId="{D5EEC862-4BEA-427F-952D-59C060FED245}" type="presOf" srcId="{B3F9064F-BAAF-41DB-A24F-94D7A0B5E368}" destId="{1373D45F-458B-49D3-9B4D-D793A1A9C172}" srcOrd="0" destOrd="0" presId="urn:diagrams.loki3.com/BracketList"/>
    <dgm:cxn modelId="{853BCB0F-350D-42EE-B060-918CFE196907}" srcId="{B3F9064F-BAAF-41DB-A24F-94D7A0B5E368}" destId="{0777C14F-55C8-40C3-8FD6-3B206B8F7D10}" srcOrd="0" destOrd="0" parTransId="{736D2BCB-5308-430C-B051-F082F5EDFA34}" sibTransId="{5974AD3C-BF4A-4DE5-9B4A-F1DE4FBAB2E7}"/>
    <dgm:cxn modelId="{F6A830B2-7B76-4501-BEA0-62B8253FFD3A}" type="presParOf" srcId="{C527D86A-C3CB-431B-8F3E-C1D76F22FE78}" destId="{EB108041-896E-40CE-BCF0-A06960EDE7C8}" srcOrd="0" destOrd="0" presId="urn:diagrams.loki3.com/BracketList"/>
    <dgm:cxn modelId="{17D763AC-C1E4-4DD2-BE44-834D6F740C38}" type="presParOf" srcId="{EB108041-896E-40CE-BCF0-A06960EDE7C8}" destId="{EEB1A823-E0F1-41FA-9420-78B0623A3963}" srcOrd="0" destOrd="0" presId="urn:diagrams.loki3.com/BracketList"/>
    <dgm:cxn modelId="{9253A208-CCB3-4945-91B5-DDCEFC2AA0F8}" type="presParOf" srcId="{EB108041-896E-40CE-BCF0-A06960EDE7C8}" destId="{37F64191-0801-4095-8094-04760B1BF16B}" srcOrd="1" destOrd="0" presId="urn:diagrams.loki3.com/BracketList"/>
    <dgm:cxn modelId="{0BFD15D4-009C-49A0-A45C-9E25F3D25316}" type="presParOf" srcId="{EB108041-896E-40CE-BCF0-A06960EDE7C8}" destId="{2E3536F1-A2BA-4831-A1BA-91F7841CB961}" srcOrd="2" destOrd="0" presId="urn:diagrams.loki3.com/BracketList"/>
    <dgm:cxn modelId="{D14B87C3-1501-41C2-911A-9C5777811280}" type="presParOf" srcId="{EB108041-896E-40CE-BCF0-A06960EDE7C8}" destId="{52C2763D-CABE-4881-8F80-45DA1E4EA361}" srcOrd="3" destOrd="0" presId="urn:diagrams.loki3.com/BracketList"/>
    <dgm:cxn modelId="{0137D646-62C8-41B3-B60F-009EFA8F7462}" type="presParOf" srcId="{C527D86A-C3CB-431B-8F3E-C1D76F22FE78}" destId="{91277784-116C-446B-9792-825C45B7160E}" srcOrd="1" destOrd="0" presId="urn:diagrams.loki3.com/BracketList"/>
    <dgm:cxn modelId="{E8B58321-2035-499C-831D-1C36A8D1CF17}" type="presParOf" srcId="{C527D86A-C3CB-431B-8F3E-C1D76F22FE78}" destId="{0F1D79B3-2E0A-4574-BC24-35C24BBB8AD5}" srcOrd="2" destOrd="0" presId="urn:diagrams.loki3.com/BracketList"/>
    <dgm:cxn modelId="{01642964-12B8-4780-991E-43BBA6C02883}" type="presParOf" srcId="{0F1D79B3-2E0A-4574-BC24-35C24BBB8AD5}" destId="{1373D45F-458B-49D3-9B4D-D793A1A9C172}" srcOrd="0" destOrd="0" presId="urn:diagrams.loki3.com/BracketList"/>
    <dgm:cxn modelId="{7026A7B8-12AE-4276-8060-5B1D584A951B}" type="presParOf" srcId="{0F1D79B3-2E0A-4574-BC24-35C24BBB8AD5}" destId="{E585CE71-0CBD-49E3-877A-79C3CA0F7314}" srcOrd="1" destOrd="0" presId="urn:diagrams.loki3.com/BracketList"/>
    <dgm:cxn modelId="{34A428BC-D081-4B34-BF81-C615D0C91F30}" type="presParOf" srcId="{0F1D79B3-2E0A-4574-BC24-35C24BBB8AD5}" destId="{0BDD42FD-994A-432A-86C8-4E650F4548D3}" srcOrd="2" destOrd="0" presId="urn:diagrams.loki3.com/BracketList"/>
    <dgm:cxn modelId="{E85A45C7-1FE9-4716-BAA1-0ED71C50A6FE}" type="presParOf" srcId="{0F1D79B3-2E0A-4574-BC24-35C24BBB8AD5}" destId="{813A48A5-F476-442C-887F-E4711EE3F2F3}"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3D89EF-B838-4EFB-BACF-059000733AA7}"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US"/>
        </a:p>
      </dgm:t>
    </dgm:pt>
    <dgm:pt modelId="{F559288C-34C6-4C27-8C7E-11E0C574CA2B}">
      <dgm:prSet phldrT="[Text]"/>
      <dgm:spPr>
        <a:ln>
          <a:solidFill>
            <a:srgbClr val="000099"/>
          </a:solidFill>
        </a:ln>
      </dgm:spPr>
      <dgm:t>
        <a:bodyPr/>
        <a:lstStyle/>
        <a:p>
          <a:r>
            <a:rPr lang="en" dirty="0" smtClean="0"/>
            <a:t>Diagnosis</a:t>
          </a:r>
          <a:endParaRPr lang="en-US" dirty="0"/>
        </a:p>
      </dgm:t>
    </dgm:pt>
    <dgm:pt modelId="{30126C8A-F59D-48D9-8C18-ADB196BAB505}" type="parTrans" cxnId="{DCFA09AB-9B5B-49E2-B714-3F452948B384}">
      <dgm:prSet/>
      <dgm:spPr/>
      <dgm:t>
        <a:bodyPr/>
        <a:lstStyle/>
        <a:p>
          <a:endParaRPr lang="en-US"/>
        </a:p>
      </dgm:t>
    </dgm:pt>
    <dgm:pt modelId="{452C87D9-523E-4889-A565-EBEE5F3A1CE1}" type="sibTrans" cxnId="{DCFA09AB-9B5B-49E2-B714-3F452948B384}">
      <dgm:prSet/>
      <dgm:spPr/>
      <dgm:t>
        <a:bodyPr/>
        <a:lstStyle/>
        <a:p>
          <a:endParaRPr lang="en-US"/>
        </a:p>
      </dgm:t>
    </dgm:pt>
    <dgm:pt modelId="{09F5E622-C018-4858-99D1-CAFE03D0EF2F}">
      <dgm:prSet phldrT="[Text]" custT="1"/>
      <dgm:spPr/>
      <dgm:t>
        <a:bodyPr/>
        <a:lstStyle/>
        <a:p>
          <a:pPr marL="0" indent="0"/>
          <a:r>
            <a:rPr lang="en" sz="2000" smtClean="0">
              <a:solidFill>
                <a:srgbClr val="000099"/>
              </a:solidFill>
            </a:rPr>
            <a:t> Any </a:t>
          </a:r>
          <a:r>
            <a:rPr lang="en" sz="2000" dirty="0" smtClean="0">
              <a:solidFill>
                <a:srgbClr val="000099"/>
              </a:solidFill>
            </a:rPr>
            <a:t>occurrence </a:t>
          </a:r>
          <a:r>
            <a:rPr lang="en" sz="2000" smtClean="0">
              <a:solidFill>
                <a:srgbClr val="000099"/>
              </a:solidFill>
            </a:rPr>
            <a:t>of AKI </a:t>
          </a:r>
          <a:r>
            <a:rPr lang="en" sz="2000" dirty="0" smtClean="0">
              <a:solidFill>
                <a:srgbClr val="000099"/>
              </a:solidFill>
            </a:rPr>
            <a:t>of unknown etiology </a:t>
          </a:r>
          <a:endParaRPr lang="en-US" sz="2000" dirty="0"/>
        </a:p>
      </dgm:t>
    </dgm:pt>
    <dgm:pt modelId="{94A38685-9A37-4611-A53A-F9A2CC44FAD8}" type="parTrans" cxnId="{16057535-2939-47AA-9069-33550C82D135}">
      <dgm:prSet/>
      <dgm:spPr/>
      <dgm:t>
        <a:bodyPr/>
        <a:lstStyle/>
        <a:p>
          <a:endParaRPr lang="en-US"/>
        </a:p>
      </dgm:t>
    </dgm:pt>
    <dgm:pt modelId="{95A18D68-F003-4975-8D5F-1F9AF14D6100}" type="sibTrans" cxnId="{16057535-2939-47AA-9069-33550C82D135}">
      <dgm:prSet/>
      <dgm:spPr/>
      <dgm:t>
        <a:bodyPr/>
        <a:lstStyle/>
        <a:p>
          <a:endParaRPr lang="en-US"/>
        </a:p>
      </dgm:t>
    </dgm:pt>
    <dgm:pt modelId="{819E82C5-6EC7-4FDC-B7F8-C780B80B6DFE}">
      <dgm:prSet phldrT="[Text]"/>
      <dgm:spPr>
        <a:ln>
          <a:solidFill>
            <a:srgbClr val="000099"/>
          </a:solidFill>
        </a:ln>
      </dgm:spPr>
      <dgm:t>
        <a:bodyPr/>
        <a:lstStyle/>
        <a:p>
          <a:r>
            <a:rPr lang="en" dirty="0" smtClean="0"/>
            <a:t>Therapy</a:t>
          </a:r>
          <a:endParaRPr lang="en-US" dirty="0"/>
        </a:p>
      </dgm:t>
    </dgm:pt>
    <dgm:pt modelId="{D3E0CFDD-759F-4F3E-A72A-E96044EADA5C}" type="parTrans" cxnId="{78ACA366-6B0A-472D-B827-253B3FA0073A}">
      <dgm:prSet/>
      <dgm:spPr/>
      <dgm:t>
        <a:bodyPr/>
        <a:lstStyle/>
        <a:p>
          <a:endParaRPr lang="en-US"/>
        </a:p>
      </dgm:t>
    </dgm:pt>
    <dgm:pt modelId="{AB450C96-4C48-4AD7-A9FC-396144383D3A}" type="sibTrans" cxnId="{78ACA366-6B0A-472D-B827-253B3FA0073A}">
      <dgm:prSet/>
      <dgm:spPr/>
      <dgm:t>
        <a:bodyPr/>
        <a:lstStyle/>
        <a:p>
          <a:endParaRPr lang="en-US"/>
        </a:p>
      </dgm:t>
    </dgm:pt>
    <dgm:pt modelId="{37C4BC6B-A22C-41D8-885A-93FEE61A9BAE}">
      <dgm:prSet phldrT="[Text]" custT="1"/>
      <dgm:spPr/>
      <dgm:t>
        <a:bodyPr lIns="0" tIns="0" rIns="0" bIns="0" anchor="b" anchorCtr="1"/>
        <a:lstStyle/>
        <a:p>
          <a:r>
            <a:rPr lang="en" sz="2000" dirty="0" smtClean="0">
              <a:solidFill>
                <a:srgbClr val="0000CC"/>
              </a:solidFill>
            </a:rPr>
            <a:t>Discontinuation of the incriminated drug</a:t>
          </a:r>
          <a:endParaRPr lang="en-US" sz="2000" dirty="0"/>
        </a:p>
      </dgm:t>
    </dgm:pt>
    <dgm:pt modelId="{B5579A4C-288B-41FF-BBA4-B4A72B4EF4F3}" type="parTrans" cxnId="{25C54A91-4EE1-4F92-96E7-FE9D27EACCE4}">
      <dgm:prSet/>
      <dgm:spPr/>
      <dgm:t>
        <a:bodyPr/>
        <a:lstStyle/>
        <a:p>
          <a:endParaRPr lang="en-US"/>
        </a:p>
      </dgm:t>
    </dgm:pt>
    <dgm:pt modelId="{DFF722DA-C83C-4867-ABF5-20DA3AE5776A}" type="sibTrans" cxnId="{25C54A91-4EE1-4F92-96E7-FE9D27EACCE4}">
      <dgm:prSet/>
      <dgm:spPr/>
      <dgm:t>
        <a:bodyPr/>
        <a:lstStyle/>
        <a:p>
          <a:endParaRPr lang="en-US"/>
        </a:p>
      </dgm:t>
    </dgm:pt>
    <dgm:pt modelId="{77802CD9-DBA1-4C42-9024-71E31F9060D2}">
      <dgm:prSet custT="1"/>
      <dgm:spPr/>
      <dgm:t>
        <a:bodyPr/>
        <a:lstStyle/>
        <a:p>
          <a:pPr marL="0" indent="0"/>
          <a:r>
            <a:rPr lang="en" sz="2000" smtClean="0">
              <a:solidFill>
                <a:srgbClr val="000099"/>
              </a:solidFill>
            </a:rPr>
            <a:t> </a:t>
          </a:r>
          <a:r>
            <a:rPr lang="en-US" sz="2000" smtClean="0">
              <a:solidFill>
                <a:schemeClr val="accent5">
                  <a:lumMod val="75000"/>
                </a:schemeClr>
              </a:solidFill>
            </a:rPr>
            <a:t>History </a:t>
          </a:r>
          <a:r>
            <a:rPr lang="en-US" sz="2000" smtClean="0"/>
            <a:t>of medication use, fever, rash, hemolytic anemia</a:t>
          </a:r>
          <a:r>
            <a:rPr lang="en" sz="2000" smtClean="0"/>
            <a:t>,</a:t>
          </a:r>
          <a:endParaRPr lang="sr-Cyrl-RS" sz="2000" dirty="0" smtClean="0"/>
        </a:p>
      </dgm:t>
    </dgm:pt>
    <dgm:pt modelId="{66873253-EAD0-449D-AED1-EF12B7A7E3AC}" type="parTrans" cxnId="{F858DBF9-8978-4380-88FD-CF9708EE6386}">
      <dgm:prSet/>
      <dgm:spPr/>
      <dgm:t>
        <a:bodyPr/>
        <a:lstStyle/>
        <a:p>
          <a:endParaRPr lang="en-US"/>
        </a:p>
      </dgm:t>
    </dgm:pt>
    <dgm:pt modelId="{919A79D5-F1F9-409A-BC7B-0D4A5190BDF7}" type="sibTrans" cxnId="{F858DBF9-8978-4380-88FD-CF9708EE6386}">
      <dgm:prSet/>
      <dgm:spPr/>
      <dgm:t>
        <a:bodyPr/>
        <a:lstStyle/>
        <a:p>
          <a:endParaRPr lang="en-US"/>
        </a:p>
      </dgm:t>
    </dgm:pt>
    <dgm:pt modelId="{0E6FAAF7-A899-42E3-8E97-22F8C87A07C8}">
      <dgm:prSet custT="1"/>
      <dgm:spPr/>
      <dgm:t>
        <a:bodyPr/>
        <a:lstStyle/>
        <a:p>
          <a:pPr marL="0" indent="0"/>
          <a:r>
            <a:rPr lang="en" sz="2000" smtClean="0">
              <a:solidFill>
                <a:srgbClr val="000099"/>
              </a:solidFill>
            </a:rPr>
            <a:t> Laboratory</a:t>
          </a:r>
          <a:r>
            <a:rPr lang="en" sz="2000" smtClean="0"/>
            <a:t>: </a:t>
          </a:r>
          <a:r>
            <a:rPr lang="en" sz="2000" dirty="0" smtClean="0">
              <a:solidFill>
                <a:schemeClr val="tx1"/>
              </a:solidFill>
            </a:rPr>
            <a:t>Increased creatinine concentration, hyperkalemia, hyperchloremia, metabolic acidosis, hypernatremia, hypophosphatemia, hypouricemia, glycosuria, aminoaciduria, bicarbonateuria with normal </a:t>
          </a:r>
          <a:r>
            <a:rPr lang="en" sz="2000" i="1" dirty="0" smtClean="0">
              <a:solidFill>
                <a:schemeClr val="tx1"/>
              </a:solidFill>
            </a:rPr>
            <a:t>K concentration, </a:t>
          </a:r>
          <a:r>
            <a:rPr lang="en" sz="2000" dirty="0" smtClean="0">
              <a:solidFill>
                <a:srgbClr val="000099"/>
              </a:solidFill>
            </a:rPr>
            <a:t>leukocytosis </a:t>
          </a:r>
          <a:r>
            <a:rPr lang="en" sz="2000" dirty="0" smtClean="0">
              <a:solidFill>
                <a:schemeClr val="tx1"/>
              </a:solidFill>
            </a:rPr>
            <a:t>or eosinophilia, anemia, increased </a:t>
          </a:r>
          <a:r>
            <a:rPr lang="en" sz="2000" i="1" smtClean="0">
              <a:solidFill>
                <a:schemeClr val="tx1"/>
              </a:solidFill>
            </a:rPr>
            <a:t>IgE concentration, </a:t>
          </a:r>
          <a:r>
            <a:rPr lang="en" sz="2000" i="0" smtClean="0">
              <a:solidFill>
                <a:schemeClr val="tx1"/>
              </a:solidFill>
            </a:rPr>
            <a:t>mild </a:t>
          </a:r>
          <a:r>
            <a:rPr lang="en" sz="2000" dirty="0" smtClean="0">
              <a:solidFill>
                <a:schemeClr val="tx1"/>
              </a:solidFill>
            </a:rPr>
            <a:t>proteinuria and hematuria, leukocyturia with leukocyte cylinders, </a:t>
          </a:r>
          <a:r>
            <a:rPr lang="en" sz="2000" dirty="0" smtClean="0"/>
            <a:t>eosinophilia, increased concentration </a:t>
          </a:r>
          <a:r>
            <a:rPr lang="en" sz="2000" i="1" smtClean="0"/>
            <a:t>of IgG</a:t>
          </a:r>
          <a:r>
            <a:rPr lang="en" sz="2000" smtClean="0"/>
            <a:t>, </a:t>
          </a:r>
          <a:r>
            <a:rPr lang="en" sz="2000" dirty="0" smtClean="0"/>
            <a:t>tubular disorders</a:t>
          </a:r>
        </a:p>
      </dgm:t>
    </dgm:pt>
    <dgm:pt modelId="{9722A633-AB86-47D2-B942-86C211D9A5B2}" type="parTrans" cxnId="{DE035483-ED55-48AA-AB0C-817A9B9B2A55}">
      <dgm:prSet/>
      <dgm:spPr/>
      <dgm:t>
        <a:bodyPr/>
        <a:lstStyle/>
        <a:p>
          <a:endParaRPr lang="en-US"/>
        </a:p>
      </dgm:t>
    </dgm:pt>
    <dgm:pt modelId="{58EC38F2-5EED-42DB-8A15-11EABDFD4E79}" type="sibTrans" cxnId="{DE035483-ED55-48AA-AB0C-817A9B9B2A55}">
      <dgm:prSet/>
      <dgm:spPr/>
      <dgm:t>
        <a:bodyPr/>
        <a:lstStyle/>
        <a:p>
          <a:endParaRPr lang="en-US"/>
        </a:p>
      </dgm:t>
    </dgm:pt>
    <dgm:pt modelId="{70DC9035-0C92-4FA4-8F11-41B016FC5C27}">
      <dgm:prSet custT="1"/>
      <dgm:spPr/>
      <dgm:t>
        <a:bodyPr/>
        <a:lstStyle/>
        <a:p>
          <a:pPr marL="0" indent="0"/>
          <a:r>
            <a:rPr lang="en" sz="2000" smtClean="0">
              <a:solidFill>
                <a:srgbClr val="000099"/>
              </a:solidFill>
            </a:rPr>
            <a:t>Eosinophylluria </a:t>
          </a:r>
          <a:r>
            <a:rPr lang="en" sz="2000" smtClean="0"/>
            <a:t>(in 50-90% of cases)</a:t>
          </a:r>
          <a:endParaRPr lang="sr-Cyrl-RS" sz="2000" dirty="0" smtClean="0"/>
        </a:p>
      </dgm:t>
    </dgm:pt>
    <dgm:pt modelId="{E70A87AC-751D-40F2-AECC-BD3C0353FFAF}" type="parTrans" cxnId="{7E0F2373-6371-4CF8-B257-B35E50E550D1}">
      <dgm:prSet/>
      <dgm:spPr/>
      <dgm:t>
        <a:bodyPr/>
        <a:lstStyle/>
        <a:p>
          <a:endParaRPr lang="en-US"/>
        </a:p>
      </dgm:t>
    </dgm:pt>
    <dgm:pt modelId="{A1594235-7510-446A-A780-9E519932E0C7}" type="sibTrans" cxnId="{7E0F2373-6371-4CF8-B257-B35E50E550D1}">
      <dgm:prSet/>
      <dgm:spPr/>
      <dgm:t>
        <a:bodyPr/>
        <a:lstStyle/>
        <a:p>
          <a:endParaRPr lang="en-US"/>
        </a:p>
      </dgm:t>
    </dgm:pt>
    <dgm:pt modelId="{3D4F2CAE-0E6B-452B-B1DA-243DBD3EB46E}">
      <dgm:prSet custT="1"/>
      <dgm:spPr/>
      <dgm:t>
        <a:bodyPr/>
        <a:lstStyle/>
        <a:p>
          <a:pPr marL="0" indent="0"/>
          <a:r>
            <a:rPr lang="en" sz="2000" smtClean="0"/>
            <a:t>Ehosonographically (</a:t>
          </a:r>
          <a:r>
            <a:rPr lang="en" sz="2000" u="sng" smtClean="0"/>
            <a:t>not pathognomonic</a:t>
          </a:r>
          <a:r>
            <a:rPr lang="en" sz="2000" smtClean="0"/>
            <a:t>): </a:t>
          </a:r>
          <a:r>
            <a:rPr lang="en" sz="2000" dirty="0" smtClean="0">
              <a:solidFill>
                <a:srgbClr val="000099"/>
              </a:solidFill>
            </a:rPr>
            <a:t>the kidneys </a:t>
          </a:r>
          <a:r>
            <a:rPr lang="en" sz="2000" smtClean="0">
              <a:solidFill>
                <a:srgbClr val="000099"/>
              </a:solidFill>
            </a:rPr>
            <a:t>are normal </a:t>
          </a:r>
          <a:r>
            <a:rPr lang="en" sz="2000" dirty="0" smtClean="0">
              <a:solidFill>
                <a:srgbClr val="000099"/>
              </a:solidFill>
            </a:rPr>
            <a:t>size or slightly enlarged</a:t>
          </a:r>
        </a:p>
      </dgm:t>
    </dgm:pt>
    <dgm:pt modelId="{162EC598-BCCA-4C59-819E-46671CEC6185}" type="parTrans" cxnId="{8F211BE4-345C-43C3-9702-F6A5F17463F7}">
      <dgm:prSet/>
      <dgm:spPr/>
      <dgm:t>
        <a:bodyPr/>
        <a:lstStyle/>
        <a:p>
          <a:endParaRPr lang="en-US"/>
        </a:p>
      </dgm:t>
    </dgm:pt>
    <dgm:pt modelId="{2828B15D-5648-48F8-9A4C-2A4B7B989E1B}" type="sibTrans" cxnId="{8F211BE4-345C-43C3-9702-F6A5F17463F7}">
      <dgm:prSet/>
      <dgm:spPr/>
      <dgm:t>
        <a:bodyPr/>
        <a:lstStyle/>
        <a:p>
          <a:endParaRPr lang="en-US"/>
        </a:p>
      </dgm:t>
    </dgm:pt>
    <dgm:pt modelId="{96BA2252-B487-49BE-8913-0B815472F3FA}">
      <dgm:prSet custT="1"/>
      <dgm:spPr/>
      <dgm:t>
        <a:bodyPr/>
        <a:lstStyle/>
        <a:p>
          <a:pPr marL="0" indent="0"/>
          <a:r>
            <a:rPr lang="en" sz="2000" smtClean="0">
              <a:solidFill>
                <a:srgbClr val="000099"/>
              </a:solidFill>
            </a:rPr>
            <a:t> kidney </a:t>
          </a:r>
          <a:r>
            <a:rPr lang="en" sz="2000" dirty="0" smtClean="0">
              <a:solidFill>
                <a:srgbClr val="000099"/>
              </a:solidFill>
            </a:rPr>
            <a:t>biopsy</a:t>
          </a:r>
          <a:endParaRPr lang="en-US" sz="2000" dirty="0">
            <a:solidFill>
              <a:srgbClr val="000099"/>
            </a:solidFill>
          </a:endParaRPr>
        </a:p>
      </dgm:t>
    </dgm:pt>
    <dgm:pt modelId="{31B4E4D2-4E03-4113-8C27-E0F97D367FEB}" type="parTrans" cxnId="{03160C94-6BF4-404B-9C92-50C7027B3BD2}">
      <dgm:prSet/>
      <dgm:spPr/>
      <dgm:t>
        <a:bodyPr/>
        <a:lstStyle/>
        <a:p>
          <a:endParaRPr lang="en-US"/>
        </a:p>
      </dgm:t>
    </dgm:pt>
    <dgm:pt modelId="{B81EB95C-8D76-4B27-9B4E-D234DE5FAF0F}" type="sibTrans" cxnId="{03160C94-6BF4-404B-9C92-50C7027B3BD2}">
      <dgm:prSet/>
      <dgm:spPr/>
      <dgm:t>
        <a:bodyPr/>
        <a:lstStyle/>
        <a:p>
          <a:endParaRPr lang="en-US"/>
        </a:p>
      </dgm:t>
    </dgm:pt>
    <dgm:pt modelId="{E45A89B9-6AF0-4EDB-9392-07E3A8CA163F}">
      <dgm:prSet custT="1"/>
      <dgm:spPr/>
      <dgm:t>
        <a:bodyPr lIns="0" tIns="0" rIns="0" bIns="0" anchor="b" anchorCtr="1"/>
        <a:lstStyle/>
        <a:p>
          <a:r>
            <a:rPr lang="en" sz="2000" dirty="0" smtClean="0">
              <a:solidFill>
                <a:srgbClr val="0000CC"/>
              </a:solidFill>
            </a:rPr>
            <a:t>Conservative therapy </a:t>
          </a:r>
          <a:r>
            <a:rPr lang="en" sz="2000" dirty="0" smtClean="0"/>
            <a:t>(correction of electrolyte disturbances, reduced protein intake), dialysis treatment</a:t>
          </a:r>
        </a:p>
      </dgm:t>
    </dgm:pt>
    <dgm:pt modelId="{021D7ABF-842B-4965-90F1-3AE39457393D}" type="parTrans" cxnId="{55CDC938-37D6-4802-B22E-CFFED25224DB}">
      <dgm:prSet/>
      <dgm:spPr/>
      <dgm:t>
        <a:bodyPr/>
        <a:lstStyle/>
        <a:p>
          <a:endParaRPr lang="en-US"/>
        </a:p>
      </dgm:t>
    </dgm:pt>
    <dgm:pt modelId="{73B205F7-7D51-446C-9FE8-28C6A467661B}" type="sibTrans" cxnId="{55CDC938-37D6-4802-B22E-CFFED25224DB}">
      <dgm:prSet/>
      <dgm:spPr/>
      <dgm:t>
        <a:bodyPr/>
        <a:lstStyle/>
        <a:p>
          <a:endParaRPr lang="en-US"/>
        </a:p>
      </dgm:t>
    </dgm:pt>
    <dgm:pt modelId="{CE344405-3126-46C1-8181-C2AD09E12751}">
      <dgm:prSet custT="1"/>
      <dgm:spPr/>
      <dgm:t>
        <a:bodyPr lIns="0" tIns="0" rIns="0" bIns="0" anchor="b" anchorCtr="1"/>
        <a:lstStyle/>
        <a:p>
          <a:r>
            <a:rPr lang="en" sz="2000" u="sng" dirty="0" smtClean="0">
              <a:solidFill>
                <a:srgbClr val="0000CC"/>
              </a:solidFill>
            </a:rPr>
            <a:t>Corticosteroid therapy 1 </a:t>
          </a:r>
          <a:r>
            <a:rPr lang="en" sz="2000" i="1" u="sng" smtClean="0">
              <a:solidFill>
                <a:srgbClr val="0000CC"/>
              </a:solidFill>
            </a:rPr>
            <a:t>mg/kg BW</a:t>
          </a:r>
          <a:r>
            <a:rPr lang="en" sz="2000" u="sng" smtClean="0">
              <a:solidFill>
                <a:srgbClr val="0000CC"/>
              </a:solidFill>
            </a:rPr>
            <a:t> </a:t>
          </a:r>
          <a:r>
            <a:rPr lang="en" sz="2000" dirty="0" smtClean="0"/>
            <a:t>can cause recovery after 1-2 weeks, if there is no recovery continue with 2 </a:t>
          </a:r>
          <a:r>
            <a:rPr lang="en" sz="2000" i="1" dirty="0" smtClean="0"/>
            <a:t>mg/kg </a:t>
          </a:r>
          <a:r>
            <a:rPr lang="en" sz="2000" dirty="0" smtClean="0"/>
            <a:t>TT cyclophosphamide</a:t>
          </a:r>
        </a:p>
      </dgm:t>
    </dgm:pt>
    <dgm:pt modelId="{4DCC33C7-77D3-44AC-967C-DBF09A6A1A01}" type="parTrans" cxnId="{ACC2BEC7-A427-4C8E-A7C5-F484849B6884}">
      <dgm:prSet/>
      <dgm:spPr/>
      <dgm:t>
        <a:bodyPr/>
        <a:lstStyle/>
        <a:p>
          <a:endParaRPr lang="en-US"/>
        </a:p>
      </dgm:t>
    </dgm:pt>
    <dgm:pt modelId="{48CBFDA9-B94E-4E06-8015-B06DFEA833E2}" type="sibTrans" cxnId="{ACC2BEC7-A427-4C8E-A7C5-F484849B6884}">
      <dgm:prSet/>
      <dgm:spPr/>
      <dgm:t>
        <a:bodyPr/>
        <a:lstStyle/>
        <a:p>
          <a:endParaRPr lang="en-US"/>
        </a:p>
      </dgm:t>
    </dgm:pt>
    <dgm:pt modelId="{F43E8124-6DE6-45CC-A7BA-B0DA59D776F7}">
      <dgm:prSet custT="1"/>
      <dgm:spPr/>
      <dgm:t>
        <a:bodyPr lIns="0" tIns="0" rIns="0" bIns="0" anchor="b" anchorCtr="1"/>
        <a:lstStyle/>
        <a:p>
          <a:r>
            <a:rPr lang="en" sz="2000" dirty="0" smtClean="0"/>
            <a:t>And if there is no effect even after 6 months, the treatment is stopped</a:t>
          </a:r>
          <a:endParaRPr lang="en-US" sz="2000" dirty="0"/>
        </a:p>
      </dgm:t>
    </dgm:pt>
    <dgm:pt modelId="{53898BA8-7449-495C-9A60-65E0F19406A2}" type="parTrans" cxnId="{5C3C7730-B8C1-4E93-BAF8-A7EB4861C75F}">
      <dgm:prSet/>
      <dgm:spPr/>
      <dgm:t>
        <a:bodyPr/>
        <a:lstStyle/>
        <a:p>
          <a:endParaRPr lang="en-US"/>
        </a:p>
      </dgm:t>
    </dgm:pt>
    <dgm:pt modelId="{BFAFEA47-9444-4905-9006-CFB1703691E4}" type="sibTrans" cxnId="{5C3C7730-B8C1-4E93-BAF8-A7EB4861C75F}">
      <dgm:prSet/>
      <dgm:spPr/>
      <dgm:t>
        <a:bodyPr/>
        <a:lstStyle/>
        <a:p>
          <a:endParaRPr lang="en-US"/>
        </a:p>
      </dgm:t>
    </dgm:pt>
    <dgm:pt modelId="{A6869B89-10B6-4FEC-9362-C597AAF373CC}" type="pres">
      <dgm:prSet presAssocID="{B03D89EF-B838-4EFB-BACF-059000733AA7}" presName="Name0" presStyleCnt="0">
        <dgm:presLayoutVars>
          <dgm:dir/>
          <dgm:animLvl val="lvl"/>
          <dgm:resizeHandles val="exact"/>
        </dgm:presLayoutVars>
      </dgm:prSet>
      <dgm:spPr/>
      <dgm:t>
        <a:bodyPr/>
        <a:lstStyle/>
        <a:p>
          <a:endParaRPr lang="en-US"/>
        </a:p>
      </dgm:t>
    </dgm:pt>
    <dgm:pt modelId="{E08CDDDF-08FB-47FF-AE43-2B5C7D4B4E0E}" type="pres">
      <dgm:prSet presAssocID="{B03D89EF-B838-4EFB-BACF-059000733AA7}" presName="tSp" presStyleCnt="0"/>
      <dgm:spPr/>
    </dgm:pt>
    <dgm:pt modelId="{D48704DC-C822-4B43-893C-1DDB2D0634E0}" type="pres">
      <dgm:prSet presAssocID="{B03D89EF-B838-4EFB-BACF-059000733AA7}" presName="bSp" presStyleCnt="0"/>
      <dgm:spPr/>
    </dgm:pt>
    <dgm:pt modelId="{12E3975D-A3DE-47F1-BC53-1CDF6D7015E2}" type="pres">
      <dgm:prSet presAssocID="{B03D89EF-B838-4EFB-BACF-059000733AA7}" presName="process" presStyleCnt="0"/>
      <dgm:spPr/>
    </dgm:pt>
    <dgm:pt modelId="{A165517F-B5DE-4B56-A2E9-7C0AA9E9DF17}" type="pres">
      <dgm:prSet presAssocID="{F559288C-34C6-4C27-8C7E-11E0C574CA2B}" presName="composite1" presStyleCnt="0"/>
      <dgm:spPr/>
    </dgm:pt>
    <dgm:pt modelId="{97681901-2F91-45AC-B6F5-43EA7BDCF34F}" type="pres">
      <dgm:prSet presAssocID="{F559288C-34C6-4C27-8C7E-11E0C574CA2B}" presName="dummyNode1" presStyleLbl="node1" presStyleIdx="0" presStyleCnt="2"/>
      <dgm:spPr/>
    </dgm:pt>
    <dgm:pt modelId="{5B9A2978-262E-4C31-B7A3-460250C72D81}" type="pres">
      <dgm:prSet presAssocID="{F559288C-34C6-4C27-8C7E-11E0C574CA2B}" presName="childNode1" presStyleLbl="bgAcc1" presStyleIdx="0" presStyleCnt="2" custScaleX="189912" custScaleY="171079" custLinFactNeighborX="1936" custLinFactNeighborY="-13221">
        <dgm:presLayoutVars>
          <dgm:bulletEnabled val="1"/>
        </dgm:presLayoutVars>
      </dgm:prSet>
      <dgm:spPr/>
      <dgm:t>
        <a:bodyPr/>
        <a:lstStyle/>
        <a:p>
          <a:endParaRPr lang="en-US"/>
        </a:p>
      </dgm:t>
    </dgm:pt>
    <dgm:pt modelId="{D5B438EE-050D-43F2-9EC3-D3EE118A994C}" type="pres">
      <dgm:prSet presAssocID="{F559288C-34C6-4C27-8C7E-11E0C574CA2B}" presName="childNode1tx" presStyleLbl="bgAcc1" presStyleIdx="0" presStyleCnt="2">
        <dgm:presLayoutVars>
          <dgm:bulletEnabled val="1"/>
        </dgm:presLayoutVars>
      </dgm:prSet>
      <dgm:spPr/>
      <dgm:t>
        <a:bodyPr/>
        <a:lstStyle/>
        <a:p>
          <a:endParaRPr lang="en-US"/>
        </a:p>
      </dgm:t>
    </dgm:pt>
    <dgm:pt modelId="{BE9FD327-4713-4062-8AE0-1EB8447AED2B}" type="pres">
      <dgm:prSet presAssocID="{F559288C-34C6-4C27-8C7E-11E0C574CA2B}" presName="parentNode1" presStyleLbl="node1" presStyleIdx="0" presStyleCnt="2" custScaleY="59185" custLinFactNeighborX="-37503" custLinFactNeighborY="86388">
        <dgm:presLayoutVars>
          <dgm:chMax val="1"/>
          <dgm:bulletEnabled val="1"/>
        </dgm:presLayoutVars>
      </dgm:prSet>
      <dgm:spPr/>
      <dgm:t>
        <a:bodyPr/>
        <a:lstStyle/>
        <a:p>
          <a:endParaRPr lang="en-US"/>
        </a:p>
      </dgm:t>
    </dgm:pt>
    <dgm:pt modelId="{25519351-08CB-4652-941E-CD778ECF457F}" type="pres">
      <dgm:prSet presAssocID="{F559288C-34C6-4C27-8C7E-11E0C574CA2B}" presName="connSite1" presStyleCnt="0"/>
      <dgm:spPr/>
    </dgm:pt>
    <dgm:pt modelId="{21C70C99-CB31-4B3A-932B-205721165A6D}" type="pres">
      <dgm:prSet presAssocID="{452C87D9-523E-4889-A565-EBEE5F3A1CE1}" presName="Name9" presStyleLbl="sibTrans2D1" presStyleIdx="0" presStyleCnt="1" custScaleX="175023" custLinFactNeighborY="-12475"/>
      <dgm:spPr/>
      <dgm:t>
        <a:bodyPr/>
        <a:lstStyle/>
        <a:p>
          <a:endParaRPr lang="en-US"/>
        </a:p>
      </dgm:t>
    </dgm:pt>
    <dgm:pt modelId="{DDB329C2-6A47-4446-AD7B-41FC645A8869}" type="pres">
      <dgm:prSet presAssocID="{819E82C5-6EC7-4FDC-B7F8-C780B80B6DFE}" presName="composite2" presStyleCnt="0"/>
      <dgm:spPr/>
    </dgm:pt>
    <dgm:pt modelId="{320A7C6B-9C2A-4B1B-B6A7-0D727A9923A2}" type="pres">
      <dgm:prSet presAssocID="{819E82C5-6EC7-4FDC-B7F8-C780B80B6DFE}" presName="dummyNode2" presStyleLbl="node1" presStyleIdx="0" presStyleCnt="2"/>
      <dgm:spPr/>
    </dgm:pt>
    <dgm:pt modelId="{85D0C1D1-7695-49C2-816F-DD08BCA83693}" type="pres">
      <dgm:prSet presAssocID="{819E82C5-6EC7-4FDC-B7F8-C780B80B6DFE}" presName="childNode2" presStyleLbl="bgAcc1" presStyleIdx="1" presStyleCnt="2" custScaleX="118267" custScaleY="133691" custLinFactNeighborX="-1422" custLinFactNeighborY="5750">
        <dgm:presLayoutVars>
          <dgm:bulletEnabled val="1"/>
        </dgm:presLayoutVars>
      </dgm:prSet>
      <dgm:spPr/>
      <dgm:t>
        <a:bodyPr/>
        <a:lstStyle/>
        <a:p>
          <a:endParaRPr lang="en-US"/>
        </a:p>
      </dgm:t>
    </dgm:pt>
    <dgm:pt modelId="{3C6E9F26-B8BC-4382-8F93-0EFC23433719}" type="pres">
      <dgm:prSet presAssocID="{819E82C5-6EC7-4FDC-B7F8-C780B80B6DFE}" presName="childNode2tx" presStyleLbl="bgAcc1" presStyleIdx="1" presStyleCnt="2">
        <dgm:presLayoutVars>
          <dgm:bulletEnabled val="1"/>
        </dgm:presLayoutVars>
      </dgm:prSet>
      <dgm:spPr/>
      <dgm:t>
        <a:bodyPr/>
        <a:lstStyle/>
        <a:p>
          <a:endParaRPr lang="en-US"/>
        </a:p>
      </dgm:t>
    </dgm:pt>
    <dgm:pt modelId="{5B323BB2-3D3E-4149-B447-AD02FD06C255}" type="pres">
      <dgm:prSet presAssocID="{819E82C5-6EC7-4FDC-B7F8-C780B80B6DFE}" presName="parentNode2" presStyleLbl="node1" presStyleIdx="1" presStyleCnt="2" custScaleY="49821" custLinFactNeighborX="-9215" custLinFactNeighborY="-74788">
        <dgm:presLayoutVars>
          <dgm:chMax val="0"/>
          <dgm:bulletEnabled val="1"/>
        </dgm:presLayoutVars>
      </dgm:prSet>
      <dgm:spPr/>
      <dgm:t>
        <a:bodyPr/>
        <a:lstStyle/>
        <a:p>
          <a:endParaRPr lang="en-US"/>
        </a:p>
      </dgm:t>
    </dgm:pt>
    <dgm:pt modelId="{43F05BDD-A40B-44DA-A3CF-FE93C4CB049E}" type="pres">
      <dgm:prSet presAssocID="{819E82C5-6EC7-4FDC-B7F8-C780B80B6DFE}" presName="connSite2" presStyleCnt="0"/>
      <dgm:spPr/>
    </dgm:pt>
  </dgm:ptLst>
  <dgm:cxnLst>
    <dgm:cxn modelId="{D84AAFB0-5D97-4D89-AD1E-60A437AD8778}" type="presOf" srcId="{3D4F2CAE-0E6B-452B-B1DA-243DBD3EB46E}" destId="{D5B438EE-050D-43F2-9EC3-D3EE118A994C}" srcOrd="1" destOrd="4" presId="urn:microsoft.com/office/officeart/2005/8/layout/hProcess4"/>
    <dgm:cxn modelId="{F1BE219C-7487-4093-9BBA-C456BC75DB19}" type="presOf" srcId="{96BA2252-B487-49BE-8913-0B815472F3FA}" destId="{5B9A2978-262E-4C31-B7A3-460250C72D81}" srcOrd="0" destOrd="5" presId="urn:microsoft.com/office/officeart/2005/8/layout/hProcess4"/>
    <dgm:cxn modelId="{DCFA09AB-9B5B-49E2-B714-3F452948B384}" srcId="{B03D89EF-B838-4EFB-BACF-059000733AA7}" destId="{F559288C-34C6-4C27-8C7E-11E0C574CA2B}" srcOrd="0" destOrd="0" parTransId="{30126C8A-F59D-48D9-8C18-ADB196BAB505}" sibTransId="{452C87D9-523E-4889-A565-EBEE5F3A1CE1}"/>
    <dgm:cxn modelId="{407F7ABC-B85A-4C96-AF81-0AA796226B72}" type="presOf" srcId="{F43E8124-6DE6-45CC-A7BA-B0DA59D776F7}" destId="{85D0C1D1-7695-49C2-816F-DD08BCA83693}" srcOrd="0" destOrd="3" presId="urn:microsoft.com/office/officeart/2005/8/layout/hProcess4"/>
    <dgm:cxn modelId="{DE035483-ED55-48AA-AB0C-817A9B9B2A55}" srcId="{F559288C-34C6-4C27-8C7E-11E0C574CA2B}" destId="{0E6FAAF7-A899-42E3-8E97-22F8C87A07C8}" srcOrd="2" destOrd="0" parTransId="{9722A633-AB86-47D2-B942-86C211D9A5B2}" sibTransId="{58EC38F2-5EED-42DB-8A15-11EABDFD4E79}"/>
    <dgm:cxn modelId="{8915DD2B-86F0-4414-B418-B26F8F7BBC26}" type="presOf" srcId="{452C87D9-523E-4889-A565-EBEE5F3A1CE1}" destId="{21C70C99-CB31-4B3A-932B-205721165A6D}" srcOrd="0" destOrd="0" presId="urn:microsoft.com/office/officeart/2005/8/layout/hProcess4"/>
    <dgm:cxn modelId="{07D7CF96-879F-42C4-AB83-1A78C4DFAF4F}" type="presOf" srcId="{F559288C-34C6-4C27-8C7E-11E0C574CA2B}" destId="{BE9FD327-4713-4062-8AE0-1EB8447AED2B}" srcOrd="0" destOrd="0" presId="urn:microsoft.com/office/officeart/2005/8/layout/hProcess4"/>
    <dgm:cxn modelId="{D9ACFD27-F3D7-4E2B-BF6C-1E7BCE6C4CC0}" type="presOf" srcId="{E45A89B9-6AF0-4EDB-9392-07E3A8CA163F}" destId="{85D0C1D1-7695-49C2-816F-DD08BCA83693}" srcOrd="0" destOrd="1" presId="urn:microsoft.com/office/officeart/2005/8/layout/hProcess4"/>
    <dgm:cxn modelId="{4A90CAAE-0AE6-4CA5-864A-001A4F7D6FCC}" type="presOf" srcId="{0E6FAAF7-A899-42E3-8E97-22F8C87A07C8}" destId="{D5B438EE-050D-43F2-9EC3-D3EE118A994C}" srcOrd="1" destOrd="2" presId="urn:microsoft.com/office/officeart/2005/8/layout/hProcess4"/>
    <dgm:cxn modelId="{E0394BF9-B752-44C5-A139-419AD46452A8}" type="presOf" srcId="{37C4BC6B-A22C-41D8-885A-93FEE61A9BAE}" destId="{3C6E9F26-B8BC-4382-8F93-0EFC23433719}" srcOrd="1" destOrd="0" presId="urn:microsoft.com/office/officeart/2005/8/layout/hProcess4"/>
    <dgm:cxn modelId="{3B019230-32B2-4382-8392-2FE54F0D2321}" type="presOf" srcId="{77802CD9-DBA1-4C42-9024-71E31F9060D2}" destId="{D5B438EE-050D-43F2-9EC3-D3EE118A994C}" srcOrd="1" destOrd="1" presId="urn:microsoft.com/office/officeart/2005/8/layout/hProcess4"/>
    <dgm:cxn modelId="{B8B831B7-B7C2-465D-ADD9-2C204C9409C7}" type="presOf" srcId="{819E82C5-6EC7-4FDC-B7F8-C780B80B6DFE}" destId="{5B323BB2-3D3E-4149-B447-AD02FD06C255}" srcOrd="0" destOrd="0" presId="urn:microsoft.com/office/officeart/2005/8/layout/hProcess4"/>
    <dgm:cxn modelId="{B3E87330-F21B-418A-9F18-7206590CE64D}" type="presOf" srcId="{77802CD9-DBA1-4C42-9024-71E31F9060D2}" destId="{5B9A2978-262E-4C31-B7A3-460250C72D81}" srcOrd="0" destOrd="1" presId="urn:microsoft.com/office/officeart/2005/8/layout/hProcess4"/>
    <dgm:cxn modelId="{7E0F2373-6371-4CF8-B257-B35E50E550D1}" srcId="{F559288C-34C6-4C27-8C7E-11E0C574CA2B}" destId="{70DC9035-0C92-4FA4-8F11-41B016FC5C27}" srcOrd="3" destOrd="0" parTransId="{E70A87AC-751D-40F2-AECC-BD3C0353FFAF}" sibTransId="{A1594235-7510-446A-A780-9E519932E0C7}"/>
    <dgm:cxn modelId="{B6877627-F1E6-4529-B8C8-6CEC7909197E}" type="presOf" srcId="{3D4F2CAE-0E6B-452B-B1DA-243DBD3EB46E}" destId="{5B9A2978-262E-4C31-B7A3-460250C72D81}" srcOrd="0" destOrd="4" presId="urn:microsoft.com/office/officeart/2005/8/layout/hProcess4"/>
    <dgm:cxn modelId="{25C54A91-4EE1-4F92-96E7-FE9D27EACCE4}" srcId="{819E82C5-6EC7-4FDC-B7F8-C780B80B6DFE}" destId="{37C4BC6B-A22C-41D8-885A-93FEE61A9BAE}" srcOrd="0" destOrd="0" parTransId="{B5579A4C-288B-41FF-BBA4-B4A72B4EF4F3}" sibTransId="{DFF722DA-C83C-4867-ABF5-20DA3AE5776A}"/>
    <dgm:cxn modelId="{5C3C7730-B8C1-4E93-BAF8-A7EB4861C75F}" srcId="{819E82C5-6EC7-4FDC-B7F8-C780B80B6DFE}" destId="{F43E8124-6DE6-45CC-A7BA-B0DA59D776F7}" srcOrd="3" destOrd="0" parTransId="{53898BA8-7449-495C-9A60-65E0F19406A2}" sibTransId="{BFAFEA47-9444-4905-9006-CFB1703691E4}"/>
    <dgm:cxn modelId="{F858DBF9-8978-4380-88FD-CF9708EE6386}" srcId="{F559288C-34C6-4C27-8C7E-11E0C574CA2B}" destId="{77802CD9-DBA1-4C42-9024-71E31F9060D2}" srcOrd="1" destOrd="0" parTransId="{66873253-EAD0-449D-AED1-EF12B7A7E3AC}" sibTransId="{919A79D5-F1F9-409A-BC7B-0D4A5190BDF7}"/>
    <dgm:cxn modelId="{78ACA366-6B0A-472D-B827-253B3FA0073A}" srcId="{B03D89EF-B838-4EFB-BACF-059000733AA7}" destId="{819E82C5-6EC7-4FDC-B7F8-C780B80B6DFE}" srcOrd="1" destOrd="0" parTransId="{D3E0CFDD-759F-4F3E-A72A-E96044EADA5C}" sibTransId="{AB450C96-4C48-4AD7-A9FC-396144383D3A}"/>
    <dgm:cxn modelId="{D00EB5EE-2D1F-4F20-9C3A-E6426B3DC718}" type="presOf" srcId="{F43E8124-6DE6-45CC-A7BA-B0DA59D776F7}" destId="{3C6E9F26-B8BC-4382-8F93-0EFC23433719}" srcOrd="1" destOrd="3" presId="urn:microsoft.com/office/officeart/2005/8/layout/hProcess4"/>
    <dgm:cxn modelId="{ACC2BEC7-A427-4C8E-A7C5-F484849B6884}" srcId="{819E82C5-6EC7-4FDC-B7F8-C780B80B6DFE}" destId="{CE344405-3126-46C1-8181-C2AD09E12751}" srcOrd="2" destOrd="0" parTransId="{4DCC33C7-77D3-44AC-967C-DBF09A6A1A01}" sibTransId="{48CBFDA9-B94E-4E06-8015-B06DFEA833E2}"/>
    <dgm:cxn modelId="{55CDC938-37D6-4802-B22E-CFFED25224DB}" srcId="{819E82C5-6EC7-4FDC-B7F8-C780B80B6DFE}" destId="{E45A89B9-6AF0-4EDB-9392-07E3A8CA163F}" srcOrd="1" destOrd="0" parTransId="{021D7ABF-842B-4965-90F1-3AE39457393D}" sibTransId="{73B205F7-7D51-446C-9FE8-28C6A467661B}"/>
    <dgm:cxn modelId="{A8666587-82DE-4360-BE54-4DF74B838E40}" type="presOf" srcId="{E45A89B9-6AF0-4EDB-9392-07E3A8CA163F}" destId="{3C6E9F26-B8BC-4382-8F93-0EFC23433719}" srcOrd="1" destOrd="1" presId="urn:microsoft.com/office/officeart/2005/8/layout/hProcess4"/>
    <dgm:cxn modelId="{39024293-D7A5-4F6E-AD50-E2BDFD3D4EEB}" type="presOf" srcId="{CE344405-3126-46C1-8181-C2AD09E12751}" destId="{3C6E9F26-B8BC-4382-8F93-0EFC23433719}" srcOrd="1" destOrd="2" presId="urn:microsoft.com/office/officeart/2005/8/layout/hProcess4"/>
    <dgm:cxn modelId="{03160C94-6BF4-404B-9C92-50C7027B3BD2}" srcId="{F559288C-34C6-4C27-8C7E-11E0C574CA2B}" destId="{96BA2252-B487-49BE-8913-0B815472F3FA}" srcOrd="5" destOrd="0" parTransId="{31B4E4D2-4E03-4113-8C27-E0F97D367FEB}" sibTransId="{B81EB95C-8D76-4B27-9B4E-D234DE5FAF0F}"/>
    <dgm:cxn modelId="{8F211BE4-345C-43C3-9702-F6A5F17463F7}" srcId="{F559288C-34C6-4C27-8C7E-11E0C574CA2B}" destId="{3D4F2CAE-0E6B-452B-B1DA-243DBD3EB46E}" srcOrd="4" destOrd="0" parTransId="{162EC598-BCCA-4C59-819E-46671CEC6185}" sibTransId="{2828B15D-5648-48F8-9A4C-2A4B7B989E1B}"/>
    <dgm:cxn modelId="{16057535-2939-47AA-9069-33550C82D135}" srcId="{F559288C-34C6-4C27-8C7E-11E0C574CA2B}" destId="{09F5E622-C018-4858-99D1-CAFE03D0EF2F}" srcOrd="0" destOrd="0" parTransId="{94A38685-9A37-4611-A53A-F9A2CC44FAD8}" sibTransId="{95A18D68-F003-4975-8D5F-1F9AF14D6100}"/>
    <dgm:cxn modelId="{DDE7D0FE-A51A-4CCD-97A4-980D47839E3D}" type="presOf" srcId="{96BA2252-B487-49BE-8913-0B815472F3FA}" destId="{D5B438EE-050D-43F2-9EC3-D3EE118A994C}" srcOrd="1" destOrd="5" presId="urn:microsoft.com/office/officeart/2005/8/layout/hProcess4"/>
    <dgm:cxn modelId="{04DE8767-FDED-44BD-90CC-67CA17A33CD3}" type="presOf" srcId="{70DC9035-0C92-4FA4-8F11-41B016FC5C27}" destId="{5B9A2978-262E-4C31-B7A3-460250C72D81}" srcOrd="0" destOrd="3" presId="urn:microsoft.com/office/officeart/2005/8/layout/hProcess4"/>
    <dgm:cxn modelId="{14105870-BB5C-4966-B41A-44CB75DDFDBC}" type="presOf" srcId="{B03D89EF-B838-4EFB-BACF-059000733AA7}" destId="{A6869B89-10B6-4FEC-9362-C597AAF373CC}" srcOrd="0" destOrd="0" presId="urn:microsoft.com/office/officeart/2005/8/layout/hProcess4"/>
    <dgm:cxn modelId="{673C3D16-0B1B-4543-BD84-321C2CBA7B5E}" type="presOf" srcId="{09F5E622-C018-4858-99D1-CAFE03D0EF2F}" destId="{D5B438EE-050D-43F2-9EC3-D3EE118A994C}" srcOrd="1" destOrd="0" presId="urn:microsoft.com/office/officeart/2005/8/layout/hProcess4"/>
    <dgm:cxn modelId="{FF2FBD9A-1AB7-4147-BEF3-C3615A20268C}" type="presOf" srcId="{70DC9035-0C92-4FA4-8F11-41B016FC5C27}" destId="{D5B438EE-050D-43F2-9EC3-D3EE118A994C}" srcOrd="1" destOrd="3" presId="urn:microsoft.com/office/officeart/2005/8/layout/hProcess4"/>
    <dgm:cxn modelId="{6263EAD4-BC70-4A84-9642-27242BB7D9C3}" type="presOf" srcId="{CE344405-3126-46C1-8181-C2AD09E12751}" destId="{85D0C1D1-7695-49C2-816F-DD08BCA83693}" srcOrd="0" destOrd="2" presId="urn:microsoft.com/office/officeart/2005/8/layout/hProcess4"/>
    <dgm:cxn modelId="{9C7C4E03-7385-41B3-9636-2EE68D234A03}" type="presOf" srcId="{37C4BC6B-A22C-41D8-885A-93FEE61A9BAE}" destId="{85D0C1D1-7695-49C2-816F-DD08BCA83693}" srcOrd="0" destOrd="0" presId="urn:microsoft.com/office/officeart/2005/8/layout/hProcess4"/>
    <dgm:cxn modelId="{94C015E6-4A97-4E97-93BC-0FE4BC9CC880}" type="presOf" srcId="{09F5E622-C018-4858-99D1-CAFE03D0EF2F}" destId="{5B9A2978-262E-4C31-B7A3-460250C72D81}" srcOrd="0" destOrd="0" presId="urn:microsoft.com/office/officeart/2005/8/layout/hProcess4"/>
    <dgm:cxn modelId="{05FADE3F-8679-4042-9124-7A0E51FA1A72}" type="presOf" srcId="{0E6FAAF7-A899-42E3-8E97-22F8C87A07C8}" destId="{5B9A2978-262E-4C31-B7A3-460250C72D81}" srcOrd="0" destOrd="2" presId="urn:microsoft.com/office/officeart/2005/8/layout/hProcess4"/>
    <dgm:cxn modelId="{C03754AF-085D-4096-A101-16D543B2F434}" type="presParOf" srcId="{A6869B89-10B6-4FEC-9362-C597AAF373CC}" destId="{E08CDDDF-08FB-47FF-AE43-2B5C7D4B4E0E}" srcOrd="0" destOrd="0" presId="urn:microsoft.com/office/officeart/2005/8/layout/hProcess4"/>
    <dgm:cxn modelId="{FA3C68B6-60A6-4C03-9863-78B399ECD701}" type="presParOf" srcId="{A6869B89-10B6-4FEC-9362-C597AAF373CC}" destId="{D48704DC-C822-4B43-893C-1DDB2D0634E0}" srcOrd="1" destOrd="0" presId="urn:microsoft.com/office/officeart/2005/8/layout/hProcess4"/>
    <dgm:cxn modelId="{FA80995E-E8F0-4EDD-B8FF-CA18503456AE}" type="presParOf" srcId="{A6869B89-10B6-4FEC-9362-C597AAF373CC}" destId="{12E3975D-A3DE-47F1-BC53-1CDF6D7015E2}" srcOrd="2" destOrd="0" presId="urn:microsoft.com/office/officeart/2005/8/layout/hProcess4"/>
    <dgm:cxn modelId="{0B0B11F9-3C7F-419F-9704-F1037BDC8E9D}" type="presParOf" srcId="{12E3975D-A3DE-47F1-BC53-1CDF6D7015E2}" destId="{A165517F-B5DE-4B56-A2E9-7C0AA9E9DF17}" srcOrd="0" destOrd="0" presId="urn:microsoft.com/office/officeart/2005/8/layout/hProcess4"/>
    <dgm:cxn modelId="{43E40F00-9C8E-40FD-B676-7A53F6710CDB}" type="presParOf" srcId="{A165517F-B5DE-4B56-A2E9-7C0AA9E9DF17}" destId="{97681901-2F91-45AC-B6F5-43EA7BDCF34F}" srcOrd="0" destOrd="0" presId="urn:microsoft.com/office/officeart/2005/8/layout/hProcess4"/>
    <dgm:cxn modelId="{A259A42E-6B14-48CF-A8E9-F7C07FC28101}" type="presParOf" srcId="{A165517F-B5DE-4B56-A2E9-7C0AA9E9DF17}" destId="{5B9A2978-262E-4C31-B7A3-460250C72D81}" srcOrd="1" destOrd="0" presId="urn:microsoft.com/office/officeart/2005/8/layout/hProcess4"/>
    <dgm:cxn modelId="{ECAA903A-49FF-4527-BBB4-F10BFE9E2C4F}" type="presParOf" srcId="{A165517F-B5DE-4B56-A2E9-7C0AA9E9DF17}" destId="{D5B438EE-050D-43F2-9EC3-D3EE118A994C}" srcOrd="2" destOrd="0" presId="urn:microsoft.com/office/officeart/2005/8/layout/hProcess4"/>
    <dgm:cxn modelId="{2F934CDB-7287-40BD-9003-65FA245B529D}" type="presParOf" srcId="{A165517F-B5DE-4B56-A2E9-7C0AA9E9DF17}" destId="{BE9FD327-4713-4062-8AE0-1EB8447AED2B}" srcOrd="3" destOrd="0" presId="urn:microsoft.com/office/officeart/2005/8/layout/hProcess4"/>
    <dgm:cxn modelId="{23A74B45-0199-4744-A7CB-E295BC17BA14}" type="presParOf" srcId="{A165517F-B5DE-4B56-A2E9-7C0AA9E9DF17}" destId="{25519351-08CB-4652-941E-CD778ECF457F}" srcOrd="4" destOrd="0" presId="urn:microsoft.com/office/officeart/2005/8/layout/hProcess4"/>
    <dgm:cxn modelId="{81B6F38D-E901-4351-BAC2-470DCE1EE06B}" type="presParOf" srcId="{12E3975D-A3DE-47F1-BC53-1CDF6D7015E2}" destId="{21C70C99-CB31-4B3A-932B-205721165A6D}" srcOrd="1" destOrd="0" presId="urn:microsoft.com/office/officeart/2005/8/layout/hProcess4"/>
    <dgm:cxn modelId="{2BB1138F-C2C9-4E94-87D9-9908DC8386BD}" type="presParOf" srcId="{12E3975D-A3DE-47F1-BC53-1CDF6D7015E2}" destId="{DDB329C2-6A47-4446-AD7B-41FC645A8869}" srcOrd="2" destOrd="0" presId="urn:microsoft.com/office/officeart/2005/8/layout/hProcess4"/>
    <dgm:cxn modelId="{71179610-F04C-4631-A402-0080A0DC26A7}" type="presParOf" srcId="{DDB329C2-6A47-4446-AD7B-41FC645A8869}" destId="{320A7C6B-9C2A-4B1B-B6A7-0D727A9923A2}" srcOrd="0" destOrd="0" presId="urn:microsoft.com/office/officeart/2005/8/layout/hProcess4"/>
    <dgm:cxn modelId="{4D5BF2E3-EB36-459E-90AF-F7546D402CB8}" type="presParOf" srcId="{DDB329C2-6A47-4446-AD7B-41FC645A8869}" destId="{85D0C1D1-7695-49C2-816F-DD08BCA83693}" srcOrd="1" destOrd="0" presId="urn:microsoft.com/office/officeart/2005/8/layout/hProcess4"/>
    <dgm:cxn modelId="{0E8D3148-85D8-4632-A13A-756B1E417C1C}" type="presParOf" srcId="{DDB329C2-6A47-4446-AD7B-41FC645A8869}" destId="{3C6E9F26-B8BC-4382-8F93-0EFC23433719}" srcOrd="2" destOrd="0" presId="urn:microsoft.com/office/officeart/2005/8/layout/hProcess4"/>
    <dgm:cxn modelId="{FCE6FF86-980D-4E4B-AA82-2D0622AFBC79}" type="presParOf" srcId="{DDB329C2-6A47-4446-AD7B-41FC645A8869}" destId="{5B323BB2-3D3E-4149-B447-AD02FD06C255}" srcOrd="3" destOrd="0" presId="urn:microsoft.com/office/officeart/2005/8/layout/hProcess4"/>
    <dgm:cxn modelId="{5976010F-3AA9-48B0-961E-A28B71B7EF36}" type="presParOf" srcId="{DDB329C2-6A47-4446-AD7B-41FC645A8869}" destId="{43F05BDD-A40B-44DA-A3CF-FE93C4CB049E}"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621F3A-7491-4182-A3B7-0A149A14FECD}">
      <dsp:nvSpPr>
        <dsp:cNvPr id="0" name=""/>
        <dsp:cNvSpPr/>
      </dsp:nvSpPr>
      <dsp:spPr>
        <a:xfrm>
          <a:off x="0" y="211064"/>
          <a:ext cx="10452100" cy="25640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1199" tIns="229108" rIns="811199" bIns="142240" numCol="1" spcCol="1270" anchor="t" anchorCtr="0">
          <a:noAutofit/>
        </a:bodyPr>
        <a:lstStyle/>
        <a:p>
          <a:pPr marL="228600" lvl="1" indent="-228600" algn="l" defTabSz="889000">
            <a:lnSpc>
              <a:spcPct val="90000"/>
            </a:lnSpc>
            <a:spcBef>
              <a:spcPct val="0"/>
            </a:spcBef>
            <a:spcAft>
              <a:spcPct val="15000"/>
            </a:spcAft>
            <a:buChar char="••"/>
          </a:pPr>
          <a:r>
            <a:rPr lang="en" sz="2000" kern="1200" smtClean="0">
              <a:solidFill>
                <a:schemeClr val="tx1"/>
              </a:solidFill>
            </a:rPr>
            <a:t>Electrolyte balance</a:t>
          </a:r>
          <a:endParaRPr lang="en-US" sz="2000" kern="1200">
            <a:solidFill>
              <a:schemeClr val="tx1"/>
            </a:solidFill>
          </a:endParaRPr>
        </a:p>
        <a:p>
          <a:pPr marL="228600" lvl="1" indent="-228600" algn="l" defTabSz="889000">
            <a:lnSpc>
              <a:spcPct val="90000"/>
            </a:lnSpc>
            <a:spcBef>
              <a:spcPct val="0"/>
            </a:spcBef>
            <a:spcAft>
              <a:spcPct val="15000"/>
            </a:spcAft>
            <a:buChar char="••"/>
          </a:pPr>
          <a:r>
            <a:rPr lang="en" sz="2000" kern="1200" smtClean="0">
              <a:solidFill>
                <a:schemeClr val="tx1"/>
              </a:solidFill>
            </a:rPr>
            <a:t>Fluid/volume </a:t>
          </a:r>
          <a:r>
            <a:rPr lang="en" sz="2000" kern="1200" dirty="0" smtClean="0">
              <a:solidFill>
                <a:schemeClr val="tx1"/>
              </a:solidFill>
            </a:rPr>
            <a:t>balance</a:t>
          </a:r>
        </a:p>
        <a:p>
          <a:pPr marL="228600" lvl="1" indent="-228600" algn="l" defTabSz="889000">
            <a:lnSpc>
              <a:spcPct val="90000"/>
            </a:lnSpc>
            <a:spcBef>
              <a:spcPct val="0"/>
            </a:spcBef>
            <a:spcAft>
              <a:spcPct val="15000"/>
            </a:spcAft>
            <a:buChar char="••"/>
          </a:pPr>
          <a:r>
            <a:rPr lang="en" sz="2000" kern="1200" smtClean="0">
              <a:solidFill>
                <a:schemeClr val="tx1"/>
              </a:solidFill>
            </a:rPr>
            <a:t>Serum/urine </a:t>
          </a:r>
          <a:r>
            <a:rPr lang="en" sz="2000" kern="1200" dirty="0" smtClean="0">
              <a:solidFill>
                <a:schemeClr val="tx1"/>
              </a:solidFill>
            </a:rPr>
            <a:t>molality</a:t>
          </a:r>
        </a:p>
        <a:p>
          <a:pPr marL="228600" lvl="1" indent="-228600" algn="l" defTabSz="889000">
            <a:lnSpc>
              <a:spcPct val="90000"/>
            </a:lnSpc>
            <a:spcBef>
              <a:spcPct val="0"/>
            </a:spcBef>
            <a:spcAft>
              <a:spcPct val="15000"/>
            </a:spcAft>
            <a:buChar char="••"/>
          </a:pPr>
          <a:r>
            <a:rPr lang="en" sz="2000" kern="1200" smtClean="0">
              <a:solidFill>
                <a:schemeClr val="tx1"/>
              </a:solidFill>
            </a:rPr>
            <a:t>Acid-base balance (chloride transport, bicarbonate regeneration, ammonium formation)</a:t>
          </a:r>
          <a:endParaRPr lang="sr-Cyrl-RS" sz="2000" kern="1200" dirty="0" smtClean="0">
            <a:solidFill>
              <a:schemeClr val="tx1"/>
            </a:solidFill>
          </a:endParaRPr>
        </a:p>
        <a:p>
          <a:pPr marL="228600" lvl="1" indent="-228600" algn="l" defTabSz="889000">
            <a:lnSpc>
              <a:spcPct val="90000"/>
            </a:lnSpc>
            <a:spcBef>
              <a:spcPct val="0"/>
            </a:spcBef>
            <a:spcAft>
              <a:spcPct val="15000"/>
            </a:spcAft>
            <a:buChar char="••"/>
          </a:pPr>
          <a:r>
            <a:rPr lang="en" sz="2000" kern="1200" smtClean="0">
              <a:solidFill>
                <a:schemeClr val="tx1"/>
              </a:solidFill>
            </a:rPr>
            <a:t>Phosphate metabolism </a:t>
          </a:r>
          <a:endParaRPr lang="sr-Cyrl-RS" sz="2000" kern="1200" dirty="0" smtClean="0">
            <a:solidFill>
              <a:schemeClr val="tx1"/>
            </a:solidFill>
          </a:endParaRPr>
        </a:p>
        <a:p>
          <a:pPr marL="228600" lvl="1" indent="-228600" algn="l" defTabSz="889000">
            <a:lnSpc>
              <a:spcPct val="90000"/>
            </a:lnSpc>
            <a:spcBef>
              <a:spcPct val="0"/>
            </a:spcBef>
            <a:spcAft>
              <a:spcPct val="15000"/>
            </a:spcAft>
            <a:buChar char="••"/>
          </a:pPr>
          <a:r>
            <a:rPr lang="en" sz="2000" kern="1200" smtClean="0">
              <a:solidFill>
                <a:schemeClr val="tx1"/>
              </a:solidFill>
            </a:rPr>
            <a:t>Selective </a:t>
          </a:r>
          <a:r>
            <a:rPr lang="en" sz="2000" kern="1200" dirty="0" smtClean="0">
              <a:solidFill>
                <a:schemeClr val="tx1"/>
              </a:solidFill>
            </a:rPr>
            <a:t>protein resorption</a:t>
          </a:r>
        </a:p>
      </dsp:txBody>
      <dsp:txXfrm>
        <a:off x="0" y="211064"/>
        <a:ext cx="10452100" cy="2564099"/>
      </dsp:txXfrm>
    </dsp:sp>
    <dsp:sp modelId="{E7217D59-309C-473D-A35B-5618BB20840A}">
      <dsp:nvSpPr>
        <dsp:cNvPr id="0" name=""/>
        <dsp:cNvSpPr/>
      </dsp:nvSpPr>
      <dsp:spPr>
        <a:xfrm>
          <a:off x="522605" y="48704"/>
          <a:ext cx="7316470"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6545" tIns="0" rIns="276545" bIns="0" numCol="1" spcCol="1270" anchor="ctr" anchorCtr="0">
          <a:noAutofit/>
        </a:bodyPr>
        <a:lstStyle/>
        <a:p>
          <a:pPr lvl="0" algn="l" defTabSz="977900">
            <a:lnSpc>
              <a:spcPct val="90000"/>
            </a:lnSpc>
            <a:spcBef>
              <a:spcPct val="0"/>
            </a:spcBef>
            <a:spcAft>
              <a:spcPct val="35000"/>
            </a:spcAft>
          </a:pPr>
          <a:r>
            <a:rPr lang="en" sz="2200" b="1" kern="1200" dirty="0" smtClean="0">
              <a:solidFill>
                <a:schemeClr val="bg1"/>
              </a:solidFill>
            </a:rPr>
            <a:t>Transport functions</a:t>
          </a:r>
          <a:endParaRPr lang="en-US" sz="2200" kern="1200" dirty="0"/>
        </a:p>
      </dsp:txBody>
      <dsp:txXfrm>
        <a:off x="538457" y="64556"/>
        <a:ext cx="7284766" cy="293016"/>
      </dsp:txXfrm>
    </dsp:sp>
    <dsp:sp modelId="{214B9D0C-2F39-487E-A05A-1DF3459F010D}">
      <dsp:nvSpPr>
        <dsp:cNvPr id="0" name=""/>
        <dsp:cNvSpPr/>
      </dsp:nvSpPr>
      <dsp:spPr>
        <a:xfrm>
          <a:off x="0" y="2996924"/>
          <a:ext cx="10452100" cy="65834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1199" tIns="229108" rIns="811199" bIns="142240" numCol="1" spcCol="1270" anchor="t" anchorCtr="0">
          <a:noAutofit/>
        </a:bodyPr>
        <a:lstStyle/>
        <a:p>
          <a:pPr marL="228600" lvl="1" indent="-228600" algn="l" defTabSz="889000">
            <a:lnSpc>
              <a:spcPct val="90000"/>
            </a:lnSpc>
            <a:spcBef>
              <a:spcPct val="0"/>
            </a:spcBef>
            <a:spcAft>
              <a:spcPct val="15000"/>
            </a:spcAft>
            <a:buChar char="••"/>
          </a:pPr>
          <a:r>
            <a:rPr lang="en" sz="2000" kern="1200" baseline="0" smtClean="0">
              <a:solidFill>
                <a:schemeClr val="tx1"/>
              </a:solidFill>
            </a:rPr>
            <a:t>Gluconeogenesis</a:t>
          </a:r>
          <a:endParaRPr lang="en-US" sz="2000" kern="1200" dirty="0">
            <a:solidFill>
              <a:schemeClr val="tx1"/>
            </a:solidFill>
          </a:endParaRPr>
        </a:p>
      </dsp:txBody>
      <dsp:txXfrm>
        <a:off x="0" y="2996924"/>
        <a:ext cx="10452100" cy="658349"/>
      </dsp:txXfrm>
    </dsp:sp>
    <dsp:sp modelId="{642DD899-E0CF-455F-91EE-C489B0ECC293}">
      <dsp:nvSpPr>
        <dsp:cNvPr id="0" name=""/>
        <dsp:cNvSpPr/>
      </dsp:nvSpPr>
      <dsp:spPr>
        <a:xfrm>
          <a:off x="522605" y="2834564"/>
          <a:ext cx="7316470"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6545" tIns="0" rIns="276545" bIns="0" numCol="1" spcCol="1270" anchor="ctr" anchorCtr="0">
          <a:noAutofit/>
        </a:bodyPr>
        <a:lstStyle/>
        <a:p>
          <a:pPr lvl="0" algn="l" defTabSz="977900">
            <a:lnSpc>
              <a:spcPct val="90000"/>
            </a:lnSpc>
            <a:spcBef>
              <a:spcPct val="0"/>
            </a:spcBef>
            <a:spcAft>
              <a:spcPct val="35000"/>
            </a:spcAft>
          </a:pPr>
          <a:r>
            <a:rPr lang="en" sz="2200" b="1" kern="1200" dirty="0" smtClean="0">
              <a:solidFill>
                <a:schemeClr val="bg1"/>
              </a:solidFill>
            </a:rPr>
            <a:t>Metabolic </a:t>
          </a:r>
          <a:r>
            <a:rPr lang="en" sz="2200" b="1" kern="1200" baseline="0" dirty="0" smtClean="0">
              <a:solidFill>
                <a:schemeClr val="bg1"/>
              </a:solidFill>
            </a:rPr>
            <a:t>functions</a:t>
          </a:r>
          <a:endParaRPr lang="en-US" sz="2200" kern="1200" dirty="0">
            <a:solidFill>
              <a:schemeClr val="bg1"/>
            </a:solidFill>
          </a:endParaRPr>
        </a:p>
      </dsp:txBody>
      <dsp:txXfrm>
        <a:off x="538457" y="2850416"/>
        <a:ext cx="7284766" cy="293016"/>
      </dsp:txXfrm>
    </dsp:sp>
    <dsp:sp modelId="{B3A50976-6A28-452B-A143-0243C156B26C}">
      <dsp:nvSpPr>
        <dsp:cNvPr id="0" name=""/>
        <dsp:cNvSpPr/>
      </dsp:nvSpPr>
      <dsp:spPr>
        <a:xfrm>
          <a:off x="0" y="3877034"/>
          <a:ext cx="10452100" cy="15939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1199" tIns="229108" rIns="811199" bIns="142240" numCol="1" spcCol="1270" anchor="t" anchorCtr="0">
          <a:noAutofit/>
        </a:bodyPr>
        <a:lstStyle/>
        <a:p>
          <a:pPr marL="228600" lvl="1" indent="-228600" algn="l" defTabSz="889000">
            <a:lnSpc>
              <a:spcPct val="90000"/>
            </a:lnSpc>
            <a:spcBef>
              <a:spcPct val="0"/>
            </a:spcBef>
            <a:spcAft>
              <a:spcPct val="15000"/>
            </a:spcAft>
            <a:buChar char="••"/>
          </a:pPr>
          <a:r>
            <a:rPr lang="en" sz="2000" kern="1200" dirty="0" smtClean="0">
              <a:solidFill>
                <a:schemeClr val="tx1"/>
              </a:solidFill>
            </a:rPr>
            <a:t>Metabolism of </a:t>
          </a:r>
          <a:r>
            <a:rPr lang="en" sz="2000" kern="1200" smtClean="0">
              <a:solidFill>
                <a:schemeClr val="tx1"/>
              </a:solidFill>
            </a:rPr>
            <a:t>vitamin </a:t>
          </a:r>
          <a:r>
            <a:rPr lang="en" sz="2000" b="0" i="1" kern="1200" smtClean="0">
              <a:solidFill>
                <a:schemeClr val="tx1"/>
              </a:solidFill>
            </a:rPr>
            <a:t>D</a:t>
          </a:r>
          <a:endParaRPr lang="en-US" sz="2000" b="0" i="1" kern="1200" dirty="0"/>
        </a:p>
        <a:p>
          <a:pPr marL="228600" lvl="1" indent="-228600" algn="l" defTabSz="889000">
            <a:lnSpc>
              <a:spcPct val="90000"/>
            </a:lnSpc>
            <a:spcBef>
              <a:spcPct val="0"/>
            </a:spcBef>
            <a:spcAft>
              <a:spcPct val="15000"/>
            </a:spcAft>
            <a:buChar char="••"/>
          </a:pPr>
          <a:r>
            <a:rPr lang="en" sz="2000" b="0" kern="1200" smtClean="0">
              <a:solidFill>
                <a:schemeClr val="tx1"/>
              </a:solidFill>
              <a:latin typeface="+mn-lt"/>
              <a:ea typeface="+mn-ea"/>
              <a:cs typeface="+mn-cs"/>
            </a:rPr>
            <a:t>Erythropoiesis</a:t>
          </a:r>
          <a:r>
            <a:rPr lang="en" sz="2000" b="0" kern="1200" baseline="0" smtClean="0">
              <a:solidFill>
                <a:schemeClr val="tx1"/>
              </a:solidFill>
              <a:latin typeface="+mn-lt"/>
              <a:ea typeface="+mn-ea"/>
              <a:cs typeface="+mn-cs"/>
            </a:rPr>
            <a:t> </a:t>
          </a:r>
          <a:endParaRPr lang="en-US" sz="2000" b="1" i="1" kern="1200" dirty="0"/>
        </a:p>
        <a:p>
          <a:pPr marL="228600" lvl="1" indent="-228600" algn="l" defTabSz="889000">
            <a:lnSpc>
              <a:spcPct val="90000"/>
            </a:lnSpc>
            <a:spcBef>
              <a:spcPct val="0"/>
            </a:spcBef>
            <a:spcAft>
              <a:spcPct val="15000"/>
            </a:spcAft>
            <a:buChar char="••"/>
          </a:pPr>
          <a:r>
            <a:rPr lang="en-US" sz="2000" b="0" kern="1200" baseline="0" smtClean="0">
              <a:solidFill>
                <a:schemeClr val="tx1"/>
              </a:solidFill>
              <a:latin typeface="+mn-lt"/>
              <a:ea typeface="+mn-ea"/>
              <a:cs typeface="+mn-cs"/>
            </a:rPr>
            <a:t>R</a:t>
          </a:r>
          <a:r>
            <a:rPr lang="en" sz="2000" b="0" kern="1200" baseline="0" smtClean="0">
              <a:solidFill>
                <a:schemeClr val="tx1"/>
              </a:solidFill>
              <a:latin typeface="+mn-lt"/>
              <a:ea typeface="+mn-ea"/>
              <a:cs typeface="+mn-cs"/>
            </a:rPr>
            <a:t>egulation of BP </a:t>
          </a:r>
          <a:r>
            <a:rPr lang="en" sz="2000" b="0" kern="1200" baseline="0" dirty="0" smtClean="0">
              <a:solidFill>
                <a:schemeClr val="tx1"/>
              </a:solidFill>
              <a:latin typeface="+mn-lt"/>
              <a:ea typeface="+mn-ea"/>
              <a:cs typeface="+mn-cs"/>
            </a:rPr>
            <a:t>(renin-angiotensin-aldosterone system, endothelins, prostaglandins)</a:t>
          </a:r>
          <a:endParaRPr lang="sr-Cyrl-RS" sz="2000" b="0" kern="1200" dirty="0" smtClean="0">
            <a:solidFill>
              <a:schemeClr val="tx1"/>
            </a:solidFill>
            <a:latin typeface="+mn-lt"/>
            <a:ea typeface="+mn-ea"/>
            <a:cs typeface="+mn-cs"/>
          </a:endParaRPr>
        </a:p>
      </dsp:txBody>
      <dsp:txXfrm>
        <a:off x="0" y="3877034"/>
        <a:ext cx="10452100" cy="1593900"/>
      </dsp:txXfrm>
    </dsp:sp>
    <dsp:sp modelId="{9538BB29-1872-47CE-8253-36581DCA9D72}">
      <dsp:nvSpPr>
        <dsp:cNvPr id="0" name=""/>
        <dsp:cNvSpPr/>
      </dsp:nvSpPr>
      <dsp:spPr>
        <a:xfrm>
          <a:off x="522605" y="3714674"/>
          <a:ext cx="7316470" cy="32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6545" tIns="0" rIns="276545" bIns="0" numCol="1" spcCol="1270" anchor="ctr" anchorCtr="0">
          <a:noAutofit/>
        </a:bodyPr>
        <a:lstStyle/>
        <a:p>
          <a:pPr lvl="0" algn="l" defTabSz="977900">
            <a:lnSpc>
              <a:spcPct val="90000"/>
            </a:lnSpc>
            <a:spcBef>
              <a:spcPct val="0"/>
            </a:spcBef>
            <a:spcAft>
              <a:spcPct val="35000"/>
            </a:spcAft>
          </a:pPr>
          <a:r>
            <a:rPr lang="en" sz="2200" b="1" kern="1200" dirty="0" smtClean="0">
              <a:solidFill>
                <a:schemeClr val="bg1"/>
              </a:solidFill>
            </a:rPr>
            <a:t>Hormonal functions</a:t>
          </a:r>
          <a:endParaRPr lang="en-US" sz="2200" kern="1200" dirty="0">
            <a:solidFill>
              <a:schemeClr val="bg1"/>
            </a:solidFill>
          </a:endParaRPr>
        </a:p>
      </dsp:txBody>
      <dsp:txXfrm>
        <a:off x="538457" y="3730526"/>
        <a:ext cx="7284766" cy="29301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778709-0017-48BB-8317-7DA9AE7F1B7F}">
      <dsp:nvSpPr>
        <dsp:cNvPr id="0" name=""/>
        <dsp:cNvSpPr/>
      </dsp:nvSpPr>
      <dsp:spPr>
        <a:xfrm>
          <a:off x="0" y="0"/>
          <a:ext cx="10738658" cy="719549"/>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en" sz="3000" b="1" kern="1200" dirty="0" smtClean="0"/>
            <a:t>Definition</a:t>
          </a:r>
          <a:endParaRPr lang="en-US" sz="3000" b="1" kern="1200" dirty="0"/>
        </a:p>
      </dsp:txBody>
      <dsp:txXfrm>
        <a:off x="35125" y="35125"/>
        <a:ext cx="10668408" cy="649299"/>
      </dsp:txXfrm>
    </dsp:sp>
    <dsp:sp modelId="{9EA0FACE-F12A-41FE-A880-036BB0F835B8}">
      <dsp:nvSpPr>
        <dsp:cNvPr id="0" name=""/>
        <dsp:cNvSpPr/>
      </dsp:nvSpPr>
      <dsp:spPr>
        <a:xfrm>
          <a:off x="0" y="691115"/>
          <a:ext cx="10738658" cy="1117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0952"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 sz="2300" kern="1200" dirty="0" smtClean="0"/>
            <a:t>A common name for a group of different diseases, it is often imperceptible and gradual and in many cases is not detected unless it is thought of.</a:t>
          </a:r>
          <a:endParaRPr lang="en-US" sz="2300" kern="1200" dirty="0"/>
        </a:p>
        <a:p>
          <a:pPr marL="228600" lvl="1" indent="-228600" algn="l" defTabSz="1022350">
            <a:lnSpc>
              <a:spcPct val="90000"/>
            </a:lnSpc>
            <a:spcBef>
              <a:spcPct val="0"/>
            </a:spcBef>
            <a:spcAft>
              <a:spcPct val="20000"/>
            </a:spcAft>
            <a:buChar char="••"/>
          </a:pPr>
          <a:r>
            <a:rPr lang="en" sz="2300" kern="1200" dirty="0" smtClean="0"/>
            <a:t>Diagnosis: tubular function tests, kidney biopsy</a:t>
          </a:r>
          <a:endParaRPr lang="en-US" sz="2300" kern="1200" dirty="0"/>
        </a:p>
      </dsp:txBody>
      <dsp:txXfrm>
        <a:off x="0" y="691115"/>
        <a:ext cx="10738658" cy="1117800"/>
      </dsp:txXfrm>
    </dsp:sp>
    <dsp:sp modelId="{E4E23217-23B4-44EC-9863-BCBE062D1BD2}">
      <dsp:nvSpPr>
        <dsp:cNvPr id="0" name=""/>
        <dsp:cNvSpPr/>
      </dsp:nvSpPr>
      <dsp:spPr>
        <a:xfrm>
          <a:off x="0" y="1847613"/>
          <a:ext cx="10738658" cy="719549"/>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en" sz="3000" b="1" kern="1200" dirty="0" smtClean="0"/>
            <a:t>Etiopathology</a:t>
          </a:r>
          <a:endParaRPr lang="en-US" sz="3000" b="1" kern="1200" dirty="0"/>
        </a:p>
      </dsp:txBody>
      <dsp:txXfrm>
        <a:off x="35125" y="1882738"/>
        <a:ext cx="10668408" cy="649299"/>
      </dsp:txXfrm>
    </dsp:sp>
    <dsp:sp modelId="{5723C25A-C9A5-4620-A10E-4697D737E324}">
      <dsp:nvSpPr>
        <dsp:cNvPr id="0" name=""/>
        <dsp:cNvSpPr/>
      </dsp:nvSpPr>
      <dsp:spPr>
        <a:xfrm>
          <a:off x="0" y="2567163"/>
          <a:ext cx="10738658" cy="36639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0952" tIns="38100" rIns="213360" bIns="38100" numCol="1" spcCol="1270" anchor="t" anchorCtr="0">
          <a:noAutofit/>
        </a:bodyPr>
        <a:lstStyle/>
        <a:p>
          <a:pPr marL="228600" lvl="1" indent="-228600" algn="l" defTabSz="1022350">
            <a:lnSpc>
              <a:spcPct val="90000"/>
            </a:lnSpc>
            <a:spcBef>
              <a:spcPct val="0"/>
            </a:spcBef>
            <a:spcAft>
              <a:spcPct val="20000"/>
            </a:spcAft>
            <a:buChar char="••"/>
          </a:pPr>
          <a:r>
            <a:rPr lang="en" sz="2300" kern="1200" dirty="0" smtClean="0"/>
            <a:t>HTIN is </a:t>
          </a:r>
          <a:r>
            <a:rPr lang="en" sz="2300" kern="1200" dirty="0" smtClean="0">
              <a:solidFill>
                <a:srgbClr val="000099"/>
              </a:solidFill>
            </a:rPr>
            <a:t>caused by exogenous and endogenous toxins, as part of paraneoplastic syndrome, immune diseases, vascular and obstructive lesions.</a:t>
          </a:r>
          <a:endParaRPr lang="en-US" sz="2300" kern="1200" dirty="0">
            <a:solidFill>
              <a:srgbClr val="000099"/>
            </a:solidFill>
          </a:endParaRPr>
        </a:p>
        <a:p>
          <a:pPr marL="228600" lvl="1" indent="-228600" algn="l" defTabSz="1022350">
            <a:lnSpc>
              <a:spcPct val="90000"/>
            </a:lnSpc>
            <a:spcBef>
              <a:spcPct val="0"/>
            </a:spcBef>
            <a:spcAft>
              <a:spcPct val="20000"/>
            </a:spcAft>
            <a:buChar char="••"/>
          </a:pPr>
          <a:r>
            <a:rPr lang="en" sz="2300" kern="1200" smtClean="0"/>
            <a:t>Morphologically, </a:t>
          </a:r>
          <a:r>
            <a:rPr lang="en" sz="2300" kern="1200" dirty="0" smtClean="0">
              <a:solidFill>
                <a:srgbClr val="0000CC"/>
              </a:solidFill>
            </a:rPr>
            <a:t>the kidneys are normal or reduced</a:t>
          </a:r>
          <a:endParaRPr lang="en-US" sz="2300" kern="1200" dirty="0"/>
        </a:p>
        <a:p>
          <a:pPr marL="228600" lvl="1" indent="-228600" algn="l" defTabSz="1022350">
            <a:lnSpc>
              <a:spcPct val="90000"/>
            </a:lnSpc>
            <a:spcBef>
              <a:spcPct val="0"/>
            </a:spcBef>
            <a:spcAft>
              <a:spcPct val="20000"/>
            </a:spcAft>
            <a:buChar char="••"/>
          </a:pPr>
          <a:r>
            <a:rPr lang="en" sz="2300" kern="1200" smtClean="0">
              <a:solidFill>
                <a:srgbClr val="0000CC"/>
              </a:solidFill>
            </a:rPr>
            <a:t>atrophy, </a:t>
          </a:r>
          <a:r>
            <a:rPr lang="en" sz="2300" kern="1200" dirty="0" smtClean="0">
              <a:solidFill>
                <a:srgbClr val="0000CC"/>
              </a:solidFill>
            </a:rPr>
            <a:t>interstitium fibrosis, mononuclear cell infiltration</a:t>
          </a:r>
        </a:p>
        <a:p>
          <a:pPr marL="228600" lvl="1" indent="-228600" algn="l" defTabSz="1022350">
            <a:lnSpc>
              <a:spcPct val="90000"/>
            </a:lnSpc>
            <a:spcBef>
              <a:spcPct val="0"/>
            </a:spcBef>
            <a:spcAft>
              <a:spcPct val="20000"/>
            </a:spcAft>
            <a:buChar char="••"/>
          </a:pPr>
          <a:r>
            <a:rPr lang="en" sz="2300" kern="1200" dirty="0" smtClean="0">
              <a:solidFill>
                <a:srgbClr val="0000CC"/>
              </a:solidFill>
            </a:rPr>
            <a:t>Thickened TBM</a:t>
          </a:r>
        </a:p>
        <a:p>
          <a:pPr marL="228600" lvl="1" indent="-228600" algn="l" defTabSz="1022350">
            <a:lnSpc>
              <a:spcPct val="90000"/>
            </a:lnSpc>
            <a:spcBef>
              <a:spcPct val="0"/>
            </a:spcBef>
            <a:spcAft>
              <a:spcPct val="20000"/>
            </a:spcAft>
            <a:buChar char="••"/>
          </a:pPr>
          <a:r>
            <a:rPr lang="en" sz="2300" kern="1200" dirty="0" smtClean="0"/>
            <a:t>Neutrophilic leukocytes and lymphocytes in the tubule epithelium, </a:t>
          </a:r>
          <a:r>
            <a:rPr lang="en" sz="2300" kern="1200" smtClean="0"/>
            <a:t>cellular cylinders, </a:t>
          </a:r>
          <a:r>
            <a:rPr lang="en" sz="2300" kern="1200" dirty="0" smtClean="0">
              <a:solidFill>
                <a:srgbClr val="0000CC"/>
              </a:solidFill>
            </a:rPr>
            <a:t>interstitial cellular infiltrate (</a:t>
          </a:r>
          <a:r>
            <a:rPr lang="en" sz="2300" kern="1200" smtClean="0">
              <a:solidFill>
                <a:srgbClr val="0000CC"/>
              </a:solidFill>
            </a:rPr>
            <a:t>lymphocytes), </a:t>
          </a:r>
          <a:r>
            <a:rPr lang="en" sz="2300" kern="1200" dirty="0" smtClean="0">
              <a:solidFill>
                <a:schemeClr val="tx1"/>
              </a:solidFill>
            </a:rPr>
            <a:t>and </a:t>
          </a:r>
          <a:r>
            <a:rPr lang="en" sz="2300" kern="1200" dirty="0" smtClean="0"/>
            <a:t>immunofluorescence can be observed </a:t>
          </a:r>
          <a:r>
            <a:rPr lang="en" sz="2300" i="1" kern="1200" dirty="0" smtClean="0">
              <a:solidFill>
                <a:srgbClr val="0000CC"/>
              </a:solidFill>
            </a:rPr>
            <a:t>C3 </a:t>
          </a:r>
          <a:r>
            <a:rPr lang="en" sz="2300" kern="1200" dirty="0" smtClean="0">
              <a:solidFill>
                <a:srgbClr val="0000CC"/>
              </a:solidFill>
            </a:rPr>
            <a:t>complement along the TBM</a:t>
          </a:r>
          <a:endParaRPr lang="sr-Latn-CS" sz="2300" kern="1200" dirty="0" smtClean="0"/>
        </a:p>
        <a:p>
          <a:pPr marL="228600" lvl="1" indent="-228600" algn="l" defTabSz="1022350">
            <a:lnSpc>
              <a:spcPct val="90000"/>
            </a:lnSpc>
            <a:spcBef>
              <a:spcPct val="0"/>
            </a:spcBef>
            <a:spcAft>
              <a:spcPct val="20000"/>
            </a:spcAft>
            <a:buChar char="••"/>
          </a:pPr>
          <a:r>
            <a:rPr lang="en" sz="2300" kern="1200" dirty="0" smtClean="0">
              <a:solidFill>
                <a:srgbClr val="0000CC"/>
              </a:solidFill>
            </a:rPr>
            <a:t>With the progression of the disease, glomerular </a:t>
          </a:r>
          <a:r>
            <a:rPr lang="en" sz="2300" kern="1200" smtClean="0">
              <a:solidFill>
                <a:srgbClr val="0000CC"/>
              </a:solidFill>
            </a:rPr>
            <a:t>fibrosis occurs</a:t>
          </a:r>
          <a:r>
            <a:rPr lang="en" sz="2300" kern="1200" smtClean="0"/>
            <a:t>, </a:t>
          </a:r>
          <a:r>
            <a:rPr lang="en" sz="2300" kern="1200" dirty="0" smtClean="0"/>
            <a:t>segmental and later </a:t>
          </a:r>
          <a:r>
            <a:rPr lang="en" sz="2300" kern="1200" smtClean="0"/>
            <a:t>global sclerosis, </a:t>
          </a:r>
          <a:r>
            <a:rPr lang="en" sz="2300" kern="1200" dirty="0" smtClean="0"/>
            <a:t>fibrointimal thickening.</a:t>
          </a:r>
          <a:endParaRPr lang="en-US" sz="2300" kern="1200" dirty="0"/>
        </a:p>
      </dsp:txBody>
      <dsp:txXfrm>
        <a:off x="0" y="2567163"/>
        <a:ext cx="10738658" cy="36639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E4318E-60FC-4F41-A336-3FF389BEC996}">
      <dsp:nvSpPr>
        <dsp:cNvPr id="0" name=""/>
        <dsp:cNvSpPr/>
      </dsp:nvSpPr>
      <dsp:spPr>
        <a:xfrm>
          <a:off x="0" y="0"/>
          <a:ext cx="11035607" cy="863460"/>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 sz="3600" b="1" kern="1200" dirty="0" smtClean="0"/>
            <a:t>clinical picture</a:t>
          </a:r>
          <a:endParaRPr lang="en-US" sz="3600" b="1" kern="1200" dirty="0"/>
        </a:p>
      </dsp:txBody>
      <dsp:txXfrm>
        <a:off x="42151" y="42151"/>
        <a:ext cx="10951305" cy="779158"/>
      </dsp:txXfrm>
    </dsp:sp>
    <dsp:sp modelId="{17001C93-D443-4646-9E47-8EDA3E409359}">
      <dsp:nvSpPr>
        <dsp:cNvPr id="0" name=""/>
        <dsp:cNvSpPr/>
      </dsp:nvSpPr>
      <dsp:spPr>
        <a:xfrm>
          <a:off x="0" y="914757"/>
          <a:ext cx="11035607" cy="2161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381" tIns="45720" rIns="256032" bIns="45720" numCol="1" spcCol="1270" anchor="t" anchorCtr="0">
          <a:noAutofit/>
        </a:bodyPr>
        <a:lstStyle/>
        <a:p>
          <a:pPr marL="285750" lvl="1" indent="-285750" algn="l" defTabSz="1244600">
            <a:lnSpc>
              <a:spcPct val="90000"/>
            </a:lnSpc>
            <a:spcBef>
              <a:spcPct val="0"/>
            </a:spcBef>
            <a:spcAft>
              <a:spcPct val="20000"/>
            </a:spcAft>
            <a:buChar char="••"/>
          </a:pPr>
          <a:r>
            <a:rPr lang="en-US" sz="2800" kern="1200" smtClean="0"/>
            <a:t>The progression of renal disease is slower, hypertension is milder, edema is less frequent, metabolic acidosis, anemia occurs early and is not correlated with the degree of renal insufficiency</a:t>
          </a:r>
          <a:r>
            <a:rPr lang="en" sz="2800" kern="1200" smtClean="0">
              <a:solidFill>
                <a:schemeClr val="tx1"/>
              </a:solidFill>
            </a:rPr>
            <a:t>.</a:t>
          </a:r>
          <a:endParaRPr lang="en-US" sz="2800" kern="1200" dirty="0"/>
        </a:p>
        <a:p>
          <a:pPr marL="285750" lvl="1" indent="-285750" algn="l" defTabSz="1244600">
            <a:lnSpc>
              <a:spcPct val="90000"/>
            </a:lnSpc>
            <a:spcBef>
              <a:spcPct val="0"/>
            </a:spcBef>
            <a:spcAft>
              <a:spcPct val="20000"/>
            </a:spcAft>
            <a:buChar char="••"/>
          </a:pPr>
          <a:r>
            <a:rPr lang="en" sz="2800" kern="1200" smtClean="0">
              <a:solidFill>
                <a:schemeClr val="tx1"/>
              </a:solidFill>
            </a:rPr>
            <a:t>Nocturia</a:t>
          </a:r>
          <a:r>
            <a:rPr lang="en" sz="2800" kern="1200" dirty="0" smtClean="0">
              <a:solidFill>
                <a:schemeClr val="tx1"/>
              </a:solidFill>
            </a:rPr>
            <a:t>, polyuria, isosthenuria and glycosuria, </a:t>
          </a:r>
          <a:r>
            <a:rPr lang="en" sz="2800" kern="1200" smtClean="0">
              <a:solidFill>
                <a:schemeClr val="tx1"/>
              </a:solidFill>
            </a:rPr>
            <a:t>without hyperglycemia, </a:t>
          </a:r>
          <a:r>
            <a:rPr lang="en" sz="2800" kern="1200" dirty="0" smtClean="0">
              <a:solidFill>
                <a:schemeClr val="tx1"/>
              </a:solidFill>
            </a:rPr>
            <a:t>proteinuria less than 2 </a:t>
          </a:r>
          <a:r>
            <a:rPr lang="en" sz="2800" i="1" kern="1200" dirty="0" smtClean="0">
              <a:solidFill>
                <a:schemeClr val="tx1"/>
              </a:solidFill>
            </a:rPr>
            <a:t>g/24 </a:t>
          </a:r>
          <a:r>
            <a:rPr lang="en" sz="2800" i="1" kern="1200" baseline="0" dirty="0" smtClean="0">
              <a:solidFill>
                <a:schemeClr val="tx1"/>
              </a:solidFill>
            </a:rPr>
            <a:t>h</a:t>
          </a:r>
          <a:endParaRPr lang="en-US" sz="2800" kern="1200" baseline="0" dirty="0"/>
        </a:p>
      </dsp:txBody>
      <dsp:txXfrm>
        <a:off x="0" y="914757"/>
        <a:ext cx="11035607" cy="2161080"/>
      </dsp:txXfrm>
    </dsp:sp>
    <dsp:sp modelId="{0B5ECF5A-22B8-4C98-AFFD-353B45EA96BB}">
      <dsp:nvSpPr>
        <dsp:cNvPr id="0" name=""/>
        <dsp:cNvSpPr/>
      </dsp:nvSpPr>
      <dsp:spPr>
        <a:xfrm>
          <a:off x="0" y="3075838"/>
          <a:ext cx="11035607" cy="863460"/>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 sz="3600" b="1" kern="1200" dirty="0" smtClean="0"/>
            <a:t>Division and diagnosis</a:t>
          </a:r>
          <a:endParaRPr lang="en-US" sz="3600" kern="1200" dirty="0"/>
        </a:p>
      </dsp:txBody>
      <dsp:txXfrm>
        <a:off x="42151" y="3117989"/>
        <a:ext cx="10951305" cy="779158"/>
      </dsp:txXfrm>
    </dsp:sp>
    <dsp:sp modelId="{E8C154C0-D178-4FE6-8FEC-101B93343F4E}">
      <dsp:nvSpPr>
        <dsp:cNvPr id="0" name=""/>
        <dsp:cNvSpPr/>
      </dsp:nvSpPr>
      <dsp:spPr>
        <a:xfrm>
          <a:off x="0" y="3939298"/>
          <a:ext cx="11035607" cy="2235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381" tIns="45720" rIns="256032" bIns="45720" numCol="1" spcCol="1270" anchor="t" anchorCtr="0">
          <a:noAutofit/>
        </a:bodyPr>
        <a:lstStyle/>
        <a:p>
          <a:pPr marL="285750" lvl="1" indent="-285750" algn="l" defTabSz="1244600">
            <a:lnSpc>
              <a:spcPct val="90000"/>
            </a:lnSpc>
            <a:spcBef>
              <a:spcPct val="0"/>
            </a:spcBef>
            <a:spcAft>
              <a:spcPct val="20000"/>
            </a:spcAft>
            <a:buChar char="••"/>
          </a:pPr>
          <a:r>
            <a:rPr lang="en" sz="2800" u="sng" kern="1200" dirty="0" smtClean="0">
              <a:solidFill>
                <a:schemeClr val="tx1"/>
              </a:solidFill>
            </a:rPr>
            <a:t>Division: </a:t>
          </a:r>
          <a:r>
            <a:rPr lang="en" sz="2800" kern="1200" dirty="0" smtClean="0">
              <a:solidFill>
                <a:schemeClr val="tx1"/>
              </a:solidFill>
            </a:rPr>
            <a:t>TIN caused by drugs, metabolic disorders, immune disorders, idiopathic TIN</a:t>
          </a:r>
          <a:endParaRPr lang="en-US" sz="2800" kern="1200" dirty="0"/>
        </a:p>
        <a:p>
          <a:pPr marL="285750" lvl="1" indent="-285750" algn="l" defTabSz="1244600">
            <a:lnSpc>
              <a:spcPct val="90000"/>
            </a:lnSpc>
            <a:spcBef>
              <a:spcPct val="0"/>
            </a:spcBef>
            <a:spcAft>
              <a:spcPct val="20000"/>
            </a:spcAft>
            <a:buChar char="••"/>
          </a:pPr>
          <a:r>
            <a:rPr lang="en" sz="2800" u="sng" kern="1200" dirty="0" smtClean="0"/>
            <a:t>Diagnosis: </a:t>
          </a:r>
          <a:r>
            <a:rPr lang="en" sz="2800" kern="1200" dirty="0" smtClean="0"/>
            <a:t>leukocytes and leukocyte cylinders in the urine, lymphocyturia, proteinuria less than 1 </a:t>
          </a:r>
          <a:r>
            <a:rPr lang="en" sz="2800" i="1" kern="1200" dirty="0" smtClean="0"/>
            <a:t>g/24</a:t>
          </a:r>
          <a:r>
            <a:rPr lang="en" sz="2800" i="1" kern="1200" baseline="0" dirty="0" smtClean="0"/>
            <a:t> h</a:t>
          </a:r>
          <a:endParaRPr lang="en-US" sz="2800" kern="1200" baseline="0" dirty="0"/>
        </a:p>
        <a:p>
          <a:pPr marL="285750" lvl="1" indent="-285750" algn="l" defTabSz="1244600">
            <a:lnSpc>
              <a:spcPct val="90000"/>
            </a:lnSpc>
            <a:spcBef>
              <a:spcPct val="0"/>
            </a:spcBef>
            <a:spcAft>
              <a:spcPct val="20000"/>
            </a:spcAft>
            <a:buChar char="••"/>
          </a:pPr>
          <a:r>
            <a:rPr lang="en" sz="2800" u="sng" kern="1200" dirty="0" smtClean="0"/>
            <a:t>Radiological: </a:t>
          </a:r>
          <a:r>
            <a:rPr lang="en" sz="2800" kern="1200" dirty="0" smtClean="0"/>
            <a:t>reduced kidneys, deformation of papillae, calcifications</a:t>
          </a:r>
          <a:endParaRPr lang="en-US" sz="2800" kern="1200" dirty="0"/>
        </a:p>
      </dsp:txBody>
      <dsp:txXfrm>
        <a:off x="0" y="3939298"/>
        <a:ext cx="11035607" cy="223560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07E1BE-7581-4A87-9E66-A08DFD69F904}">
      <dsp:nvSpPr>
        <dsp:cNvPr id="0" name=""/>
        <dsp:cNvSpPr/>
      </dsp:nvSpPr>
      <dsp:spPr>
        <a:xfrm>
          <a:off x="2407013" y="276420"/>
          <a:ext cx="8051858" cy="2613204"/>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78576" tIns="72390" rIns="72390" bIns="72390" numCol="1" spcCol="1270" anchor="ctr" anchorCtr="0">
          <a:noAutofit/>
        </a:bodyPr>
        <a:lstStyle/>
        <a:p>
          <a:pPr lvl="0" algn="l" defTabSz="844550">
            <a:lnSpc>
              <a:spcPct val="90000"/>
            </a:lnSpc>
            <a:spcBef>
              <a:spcPct val="0"/>
            </a:spcBef>
            <a:spcAft>
              <a:spcPct val="35000"/>
            </a:spcAft>
          </a:pPr>
          <a:r>
            <a:rPr lang="en" altLang="en-US" sz="1900" kern="1200" dirty="0" smtClean="0"/>
            <a:t>It occurs due to the chronic use of a combination of analgesics (aspirin and acetaminophen, with or without </a:t>
          </a:r>
          <a:r>
            <a:rPr lang="en" altLang="en-US" sz="1900" kern="1200" smtClean="0"/>
            <a:t>caffeine), </a:t>
          </a:r>
          <a:r>
            <a:rPr lang="en" altLang="en-US" sz="1900" kern="1200" dirty="0" smtClean="0"/>
            <a:t>the minimum total amount of the drug is 3 </a:t>
          </a:r>
          <a:r>
            <a:rPr lang="en" altLang="en-US" sz="1900" i="1" kern="1200" dirty="0" smtClean="0"/>
            <a:t>kg </a:t>
          </a:r>
          <a:r>
            <a:rPr lang="en" altLang="en-US" sz="1900" kern="1200" dirty="0" smtClean="0"/>
            <a:t>or a daily intake of 1 </a:t>
          </a:r>
          <a:r>
            <a:rPr lang="en" altLang="en-US" sz="1900" i="1" kern="1200" dirty="0" smtClean="0"/>
            <a:t>g </a:t>
          </a:r>
          <a:r>
            <a:rPr lang="en" altLang="en-US" sz="1900" kern="1200" dirty="0" smtClean="0"/>
            <a:t>for a period of 3 years or longer.</a:t>
          </a:r>
        </a:p>
        <a:p>
          <a:pPr lvl="0" algn="l" defTabSz="844550">
            <a:lnSpc>
              <a:spcPct val="90000"/>
            </a:lnSpc>
            <a:spcBef>
              <a:spcPct val="0"/>
            </a:spcBef>
            <a:spcAft>
              <a:spcPct val="35000"/>
            </a:spcAft>
          </a:pPr>
          <a:r>
            <a:rPr lang="en" altLang="en-US" sz="1900" kern="1200" dirty="0" smtClean="0"/>
            <a:t>A serious damage occurs when about 10 </a:t>
          </a:r>
          <a:r>
            <a:rPr lang="en" altLang="en-US" sz="1900" i="1" kern="1200" dirty="0" smtClean="0"/>
            <a:t>kg </a:t>
          </a:r>
          <a:r>
            <a:rPr lang="en" altLang="en-US" sz="1900" kern="1200" dirty="0" smtClean="0"/>
            <a:t>of analgesics are ingested for a period of 13 years</a:t>
          </a:r>
          <a:endParaRPr lang="sr-Latn-CS" altLang="en-US" sz="1900" kern="1200" dirty="0" smtClean="0"/>
        </a:p>
        <a:p>
          <a:pPr lvl="0" algn="l" defTabSz="844550">
            <a:lnSpc>
              <a:spcPct val="90000"/>
            </a:lnSpc>
            <a:spcBef>
              <a:spcPct val="0"/>
            </a:spcBef>
            <a:spcAft>
              <a:spcPct val="35000"/>
            </a:spcAft>
          </a:pPr>
          <a:r>
            <a:rPr lang="en" altLang="en-US" sz="1900" kern="1200" dirty="0" smtClean="0"/>
            <a:t>It is characterized by </a:t>
          </a:r>
          <a:r>
            <a:rPr lang="en" altLang="en-US" sz="1900" kern="1200" dirty="0" smtClean="0">
              <a:solidFill>
                <a:srgbClr val="FF0000"/>
              </a:solidFill>
            </a:rPr>
            <a:t>progressive renal insufficiency </a:t>
          </a:r>
          <a:r>
            <a:rPr lang="en" altLang="en-US" sz="1900" kern="1200" dirty="0" smtClean="0"/>
            <a:t>due to bilateral renal atrophy with frequent </a:t>
          </a:r>
          <a:r>
            <a:rPr lang="en" altLang="en-US" sz="1900" kern="1200" dirty="0" smtClean="0">
              <a:solidFill>
                <a:srgbClr val="FF0000"/>
              </a:solidFill>
            </a:rPr>
            <a:t>papillary necrosis</a:t>
          </a:r>
          <a:endParaRPr lang="en-US" sz="1900" kern="1200" dirty="0"/>
        </a:p>
      </dsp:txBody>
      <dsp:txXfrm>
        <a:off x="2407013" y="276420"/>
        <a:ext cx="8051858" cy="2613204"/>
      </dsp:txXfrm>
    </dsp:sp>
    <dsp:sp modelId="{9A177417-FCB8-4C76-9A15-85BE18B8B3AB}">
      <dsp:nvSpPr>
        <dsp:cNvPr id="0" name=""/>
        <dsp:cNvSpPr/>
      </dsp:nvSpPr>
      <dsp:spPr>
        <a:xfrm>
          <a:off x="1465807" y="169999"/>
          <a:ext cx="1631402" cy="2447104"/>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B0193D-2E97-448C-B86A-61A43F2876F9}">
      <dsp:nvSpPr>
        <dsp:cNvPr id="0" name=""/>
        <dsp:cNvSpPr/>
      </dsp:nvSpPr>
      <dsp:spPr>
        <a:xfrm>
          <a:off x="2452413" y="3492984"/>
          <a:ext cx="8035674" cy="233057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578576" tIns="72390" rIns="72390" bIns="72390" numCol="1" spcCol="1270" anchor="ctr" anchorCtr="0">
          <a:noAutofit/>
        </a:bodyPr>
        <a:lstStyle/>
        <a:p>
          <a:pPr lvl="0" algn="l" defTabSz="844550">
            <a:lnSpc>
              <a:spcPct val="90000"/>
            </a:lnSpc>
            <a:spcBef>
              <a:spcPct val="0"/>
            </a:spcBef>
            <a:spcAft>
              <a:spcPct val="35000"/>
            </a:spcAft>
          </a:pPr>
          <a:r>
            <a:rPr lang="en" altLang="en-US" sz="1900" kern="1200" dirty="0" smtClean="0"/>
            <a:t>Damage to the papilla spreads to the outer medulla of the kidney, creating larger fields of necrosis, above which an atrophic scar with compensatory hypertrophy is formed, giving it a lobed appearance.</a:t>
          </a:r>
        </a:p>
        <a:p>
          <a:pPr lvl="0" algn="l" defTabSz="844550">
            <a:lnSpc>
              <a:spcPct val="90000"/>
            </a:lnSpc>
            <a:spcBef>
              <a:spcPct val="0"/>
            </a:spcBef>
            <a:spcAft>
              <a:spcPct val="35000"/>
            </a:spcAft>
          </a:pPr>
          <a:r>
            <a:rPr lang="en" altLang="en-US" sz="1900" kern="1200" dirty="0" smtClean="0"/>
            <a:t>The characteristic of kidneys in analgesic nephropathy is: </a:t>
          </a:r>
          <a:r>
            <a:rPr lang="en" altLang="en-US" sz="1900" kern="1200" dirty="0" smtClean="0">
              <a:solidFill>
                <a:srgbClr val="FF0000"/>
              </a:solidFill>
            </a:rPr>
            <a:t>reduced size, nodular appearance, calcifications</a:t>
          </a:r>
          <a:endParaRPr lang="en-US" sz="1900" kern="1200" dirty="0"/>
        </a:p>
      </dsp:txBody>
      <dsp:txXfrm>
        <a:off x="2452413" y="3492984"/>
        <a:ext cx="8035674" cy="2330575"/>
      </dsp:txXfrm>
    </dsp:sp>
    <dsp:sp modelId="{3BF45B32-08ED-4D2A-B583-269A0B4580B2}">
      <dsp:nvSpPr>
        <dsp:cNvPr id="0" name=""/>
        <dsp:cNvSpPr/>
      </dsp:nvSpPr>
      <dsp:spPr>
        <a:xfrm>
          <a:off x="1465807" y="3054742"/>
          <a:ext cx="1631402" cy="2447104"/>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6389EB-4200-443A-903D-31F2C58D4862}">
      <dsp:nvSpPr>
        <dsp:cNvPr id="0" name=""/>
        <dsp:cNvSpPr/>
      </dsp:nvSpPr>
      <dsp:spPr>
        <a:xfrm>
          <a:off x="4261252" y="2020990"/>
          <a:ext cx="2568767" cy="222208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 sz="2300" b="1" kern="1200" dirty="0" smtClean="0">
              <a:solidFill>
                <a:schemeClr val="tx1"/>
              </a:solidFill>
            </a:rPr>
            <a:t>clinical picture</a:t>
          </a:r>
          <a:endParaRPr lang="en-US" sz="2300" b="1" kern="1200" dirty="0">
            <a:solidFill>
              <a:schemeClr val="tx1"/>
            </a:solidFill>
          </a:endParaRPr>
        </a:p>
      </dsp:txBody>
      <dsp:txXfrm>
        <a:off x="4686933" y="2389221"/>
        <a:ext cx="1717405" cy="1485625"/>
      </dsp:txXfrm>
    </dsp:sp>
    <dsp:sp modelId="{E4F72040-7D21-475A-B56C-38931AFF0AE6}">
      <dsp:nvSpPr>
        <dsp:cNvPr id="0" name=""/>
        <dsp:cNvSpPr/>
      </dsp:nvSpPr>
      <dsp:spPr>
        <a:xfrm>
          <a:off x="5869794" y="957872"/>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5325642-ABBA-41D6-9F9E-CC0ADF9B0EB0}">
      <dsp:nvSpPr>
        <dsp:cNvPr id="0" name=""/>
        <dsp:cNvSpPr/>
      </dsp:nvSpPr>
      <dsp:spPr>
        <a:xfrm>
          <a:off x="4355874" y="0"/>
          <a:ext cx="2389083"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dirty="0" smtClean="0"/>
            <a:t>loss and manifest tubular acidosis in 10%</a:t>
          </a:r>
          <a:endParaRPr lang="en-US" sz="2000" kern="1200" dirty="0"/>
        </a:p>
      </dsp:txBody>
      <dsp:txXfrm>
        <a:off x="4728398" y="283967"/>
        <a:ext cx="1644035" cy="1253213"/>
      </dsp:txXfrm>
    </dsp:sp>
    <dsp:sp modelId="{2E2048A8-A312-408E-803F-74EC5ED3E4D9}">
      <dsp:nvSpPr>
        <dsp:cNvPr id="0" name=""/>
        <dsp:cNvSpPr/>
      </dsp:nvSpPr>
      <dsp:spPr>
        <a:xfrm>
          <a:off x="7000912" y="2519034"/>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8DF146-34D2-433B-889E-F6F5090202BA}">
      <dsp:nvSpPr>
        <dsp:cNvPr id="0" name=""/>
        <dsp:cNvSpPr/>
      </dsp:nvSpPr>
      <dsp:spPr>
        <a:xfrm>
          <a:off x="6351193" y="1120127"/>
          <a:ext cx="2259663"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sz="2000" kern="1200" dirty="0" smtClean="0"/>
            <a:t>Hypertension (50%)</a:t>
          </a:r>
          <a:endParaRPr lang="en-US" sz="2000" kern="1200" dirty="0"/>
        </a:p>
      </dsp:txBody>
      <dsp:txXfrm>
        <a:off x="6712932" y="1411666"/>
        <a:ext cx="1536185" cy="1238069"/>
      </dsp:txXfrm>
    </dsp:sp>
    <dsp:sp modelId="{66D8B7BC-496E-4EA7-8E77-48A97AB1C1E6}">
      <dsp:nvSpPr>
        <dsp:cNvPr id="0" name=""/>
        <dsp:cNvSpPr/>
      </dsp:nvSpPr>
      <dsp:spPr>
        <a:xfrm>
          <a:off x="6215164" y="4281293"/>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CCA2BC8-67BC-4C5E-8FB2-69B0855397BE}">
      <dsp:nvSpPr>
        <dsp:cNvPr id="0" name=""/>
        <dsp:cNvSpPr/>
      </dsp:nvSpPr>
      <dsp:spPr>
        <a:xfrm>
          <a:off x="6293219" y="3322168"/>
          <a:ext cx="2375611"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dirty="0" smtClean="0"/>
            <a:t>Increased incidence of uroepithelial tumors</a:t>
          </a:r>
          <a:endParaRPr lang="en-US" sz="2000" kern="1200" dirty="0"/>
        </a:p>
      </dsp:txBody>
      <dsp:txXfrm>
        <a:off x="6664620" y="3606885"/>
        <a:ext cx="1632809" cy="1251713"/>
      </dsp:txXfrm>
    </dsp:sp>
    <dsp:sp modelId="{6113DE3D-B34D-4FE4-B908-A21ED6ACEEDF}">
      <dsp:nvSpPr>
        <dsp:cNvPr id="0" name=""/>
        <dsp:cNvSpPr/>
      </dsp:nvSpPr>
      <dsp:spPr>
        <a:xfrm>
          <a:off x="4266032" y="4464222"/>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B0560F-E37D-4B37-980D-8FF78212281A}">
      <dsp:nvSpPr>
        <dsp:cNvPr id="0" name=""/>
        <dsp:cNvSpPr/>
      </dsp:nvSpPr>
      <dsp:spPr>
        <a:xfrm>
          <a:off x="4389124" y="4443548"/>
          <a:ext cx="2322584"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kern="1200" smtClean="0"/>
            <a:t>With the decline of GFR, terminal CKD and all metabolic disorders of CKD develop</a:t>
          </a:r>
          <a:endParaRPr lang="en-US" sz="1800" kern="1200" dirty="0"/>
        </a:p>
      </dsp:txBody>
      <dsp:txXfrm>
        <a:off x="4756107" y="4731300"/>
        <a:ext cx="1588618" cy="1245643"/>
      </dsp:txXfrm>
    </dsp:sp>
    <dsp:sp modelId="{26066341-A35E-4977-8856-72831D3D4BCA}">
      <dsp:nvSpPr>
        <dsp:cNvPr id="0" name=""/>
        <dsp:cNvSpPr/>
      </dsp:nvSpPr>
      <dsp:spPr>
        <a:xfrm>
          <a:off x="3116391" y="2903686"/>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97302E6-B8DE-4A7E-BA7E-9326AE3D7928}">
      <dsp:nvSpPr>
        <dsp:cNvPr id="0" name=""/>
        <dsp:cNvSpPr/>
      </dsp:nvSpPr>
      <dsp:spPr>
        <a:xfrm>
          <a:off x="2477192" y="3323421"/>
          <a:ext cx="2267304"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sz="2000" kern="1200" dirty="0" smtClean="0"/>
            <a:t>Hematuria</a:t>
          </a:r>
          <a:endParaRPr lang="en-US" sz="2000" kern="1200" dirty="0"/>
        </a:p>
      </dsp:txBody>
      <dsp:txXfrm>
        <a:off x="2839568" y="3614489"/>
        <a:ext cx="1542552" cy="1239011"/>
      </dsp:txXfrm>
    </dsp:sp>
    <dsp:sp modelId="{05B8BFEA-5735-41BC-8928-2B04E9582FFA}">
      <dsp:nvSpPr>
        <dsp:cNvPr id="0" name=""/>
        <dsp:cNvSpPr/>
      </dsp:nvSpPr>
      <dsp:spPr>
        <a:xfrm>
          <a:off x="2470224" y="1117621"/>
          <a:ext cx="2281240"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smtClean="0"/>
            <a:t>Sterile pyuria and mild proteinuria</a:t>
          </a:r>
        </a:p>
        <a:p>
          <a:pPr lvl="0" algn="ctr" defTabSz="889000">
            <a:lnSpc>
              <a:spcPct val="90000"/>
            </a:lnSpc>
            <a:spcBef>
              <a:spcPct val="0"/>
            </a:spcBef>
            <a:spcAft>
              <a:spcPct val="35000"/>
            </a:spcAft>
          </a:pPr>
          <a:r>
            <a:rPr lang="en" altLang="en-US" sz="2000" kern="1200" smtClean="0"/>
            <a:t> (2</a:t>
          </a:r>
          <a:r>
            <a:rPr lang="en" altLang="en-US" sz="2000" i="1" kern="1200" smtClean="0"/>
            <a:t>g</a:t>
          </a:r>
          <a:r>
            <a:rPr lang="en" altLang="en-US" sz="2000" kern="1200" smtClean="0"/>
            <a:t>/24</a:t>
          </a:r>
          <a:r>
            <a:rPr lang="en" altLang="en-US" sz="2000" i="1" kern="1200" baseline="0" smtClean="0"/>
            <a:t>h </a:t>
          </a:r>
          <a:r>
            <a:rPr lang="en" altLang="en-US" sz="2000" kern="1200" dirty="0" smtClean="0"/>
            <a:t>)</a:t>
          </a:r>
          <a:endParaRPr lang="en-US" sz="2000" kern="1200" dirty="0"/>
        </a:p>
      </dsp:txBody>
      <dsp:txXfrm>
        <a:off x="2833761" y="1407838"/>
        <a:ext cx="1554166" cy="1240713"/>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9A9055-5EE6-4421-8058-1049763EB69C}">
      <dsp:nvSpPr>
        <dsp:cNvPr id="0" name=""/>
        <dsp:cNvSpPr/>
      </dsp:nvSpPr>
      <dsp:spPr>
        <a:xfrm>
          <a:off x="1591473" y="218592"/>
          <a:ext cx="7919961" cy="138192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36025" tIns="95250" rIns="95250" bIns="95250" numCol="1" spcCol="1270" anchor="ctr" anchorCtr="0">
          <a:noAutofit/>
        </a:bodyPr>
        <a:lstStyle/>
        <a:p>
          <a:pPr lvl="0" algn="l" defTabSz="1111250">
            <a:lnSpc>
              <a:spcPct val="90000"/>
            </a:lnSpc>
            <a:spcBef>
              <a:spcPct val="0"/>
            </a:spcBef>
            <a:spcAft>
              <a:spcPct val="35000"/>
            </a:spcAft>
          </a:pPr>
          <a:r>
            <a:rPr lang="en" altLang="en-US" sz="2500" kern="1200" dirty="0" smtClean="0"/>
            <a:t>Ultrasound (irregular kidney contours, increased echogenicity of the parenchyma)</a:t>
          </a:r>
          <a:endParaRPr lang="en-US" sz="2500" kern="1200" dirty="0"/>
        </a:p>
      </dsp:txBody>
      <dsp:txXfrm>
        <a:off x="1591473" y="218592"/>
        <a:ext cx="7919961" cy="1381925"/>
      </dsp:txXfrm>
    </dsp:sp>
    <dsp:sp modelId="{F63CB472-133F-4FD1-B0C0-ED68818561BE}">
      <dsp:nvSpPr>
        <dsp:cNvPr id="0" name=""/>
        <dsp:cNvSpPr/>
      </dsp:nvSpPr>
      <dsp:spPr>
        <a:xfrm>
          <a:off x="754849" y="99707"/>
          <a:ext cx="1701439" cy="1451022"/>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B923845-6C4F-420E-B1E3-B499E67F512F}">
      <dsp:nvSpPr>
        <dsp:cNvPr id="0" name=""/>
        <dsp:cNvSpPr/>
      </dsp:nvSpPr>
      <dsp:spPr>
        <a:xfrm>
          <a:off x="1564210" y="2110831"/>
          <a:ext cx="7946892" cy="138192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36025" tIns="87630" rIns="87630" bIns="87630" numCol="1" spcCol="1270" anchor="ctr" anchorCtr="0">
          <a:noAutofit/>
        </a:bodyPr>
        <a:lstStyle/>
        <a:p>
          <a:pPr lvl="0" algn="l" defTabSz="1022350">
            <a:lnSpc>
              <a:spcPct val="90000"/>
            </a:lnSpc>
            <a:spcBef>
              <a:spcPct val="0"/>
            </a:spcBef>
            <a:spcAft>
              <a:spcPct val="35000"/>
            </a:spcAft>
          </a:pPr>
          <a:r>
            <a:rPr lang="en" altLang="en-US" sz="2300" kern="1200" dirty="0" smtClean="0"/>
            <a:t>The pathognomonic sign on IVP is </a:t>
          </a:r>
          <a:r>
            <a:rPr lang="en" altLang="en-US" sz="2300" kern="1200" dirty="0" smtClean="0">
              <a:solidFill>
                <a:srgbClr val="FF0000"/>
              </a:solidFill>
            </a:rPr>
            <a:t>the “ring sign” </a:t>
          </a:r>
          <a:r>
            <a:rPr lang="en" altLang="en-US" sz="2300" kern="1200" dirty="0" smtClean="0"/>
            <a:t>representing a separate papilla surrounded by contrast in the renal calyx.</a:t>
          </a:r>
          <a:endParaRPr lang="en-US" sz="2300" kern="1200" dirty="0"/>
        </a:p>
      </dsp:txBody>
      <dsp:txXfrm>
        <a:off x="1564210" y="2110831"/>
        <a:ext cx="7946892" cy="1381925"/>
      </dsp:txXfrm>
    </dsp:sp>
    <dsp:sp modelId="{92954E65-E186-45CC-91DA-5A6DE9532D76}">
      <dsp:nvSpPr>
        <dsp:cNvPr id="0" name=""/>
        <dsp:cNvSpPr/>
      </dsp:nvSpPr>
      <dsp:spPr>
        <a:xfrm>
          <a:off x="637824" y="1806141"/>
          <a:ext cx="1860597" cy="1576550"/>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6872EBD-029A-4E1F-A8BC-CDC101F1F0DB}">
      <dsp:nvSpPr>
        <dsp:cNvPr id="0" name=""/>
        <dsp:cNvSpPr/>
      </dsp:nvSpPr>
      <dsp:spPr>
        <a:xfrm>
          <a:off x="1751223" y="3808539"/>
          <a:ext cx="7762222" cy="1381925"/>
        </a:xfrm>
        <a:prstGeom prst="rect">
          <a:avLst/>
        </a:prstGeom>
        <a:solidFill>
          <a:schemeClr val="lt1">
            <a:alpha val="40000"/>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36025" tIns="87630" rIns="87630" bIns="87630" numCol="1" spcCol="1270" anchor="ctr" anchorCtr="0">
          <a:noAutofit/>
        </a:bodyPr>
        <a:lstStyle/>
        <a:p>
          <a:pPr lvl="0" algn="l" defTabSz="1022350">
            <a:lnSpc>
              <a:spcPct val="90000"/>
            </a:lnSpc>
            <a:spcBef>
              <a:spcPct val="0"/>
            </a:spcBef>
            <a:spcAft>
              <a:spcPct val="35000"/>
            </a:spcAft>
          </a:pPr>
          <a:r>
            <a:rPr lang="en" altLang="en-US" sz="2300" kern="1200" dirty="0" smtClean="0"/>
            <a:t>The best diagnostic tool is computed </a:t>
          </a:r>
          <a:r>
            <a:rPr lang="en" altLang="en-US" sz="2300" kern="1200" smtClean="0"/>
            <a:t>tomography (</a:t>
          </a:r>
          <a:r>
            <a:rPr lang="en" altLang="en-US" sz="2300" kern="1200" smtClean="0">
              <a:solidFill>
                <a:srgbClr val="FF0000"/>
              </a:solidFill>
            </a:rPr>
            <a:t>papillary </a:t>
          </a:r>
          <a:r>
            <a:rPr lang="en" altLang="en-US" sz="2300" kern="1200" dirty="0" smtClean="0">
              <a:solidFill>
                <a:srgbClr val="FF0000"/>
              </a:solidFill>
            </a:rPr>
            <a:t>calcification </a:t>
          </a:r>
          <a:r>
            <a:rPr lang="en" altLang="en-US" sz="2300" kern="1200" dirty="0" smtClean="0"/>
            <a:t>).</a:t>
          </a:r>
          <a:endParaRPr lang="en-US" sz="2300" kern="1200" dirty="0"/>
        </a:p>
      </dsp:txBody>
      <dsp:txXfrm>
        <a:off x="1751223" y="3808539"/>
        <a:ext cx="7762222" cy="1381925"/>
      </dsp:txXfrm>
    </dsp:sp>
    <dsp:sp modelId="{1EE7E14A-8FDC-45E2-8E0D-88E534C33C90}">
      <dsp:nvSpPr>
        <dsp:cNvPr id="0" name=""/>
        <dsp:cNvSpPr/>
      </dsp:nvSpPr>
      <dsp:spPr>
        <a:xfrm>
          <a:off x="723338" y="3608828"/>
          <a:ext cx="1724123" cy="1451022"/>
        </a:xfrm>
        <a:prstGeom prst="rect">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B5026D-3124-4B43-A4E7-E4FBE39B988B}">
      <dsp:nvSpPr>
        <dsp:cNvPr id="0" name=""/>
        <dsp:cNvSpPr/>
      </dsp:nvSpPr>
      <dsp:spPr>
        <a:xfrm>
          <a:off x="132953" y="0"/>
          <a:ext cx="10823270" cy="4912320"/>
        </a:xfrm>
        <a:prstGeom prst="rightArrow">
          <a:avLst/>
        </a:prstGeom>
        <a:solidFill>
          <a:schemeClr val="accent1">
            <a:lumMod val="60000"/>
            <a:lumOff val="40000"/>
          </a:schemeClr>
        </a:solidFill>
        <a:ln>
          <a:solidFill>
            <a:schemeClr val="tx1"/>
          </a:solidFill>
        </a:ln>
        <a:effectLst/>
      </dsp:spPr>
      <dsp:style>
        <a:lnRef idx="0">
          <a:scrgbClr r="0" g="0" b="0"/>
        </a:lnRef>
        <a:fillRef idx="1">
          <a:scrgbClr r="0" g="0" b="0"/>
        </a:fillRef>
        <a:effectRef idx="0">
          <a:scrgbClr r="0" g="0" b="0"/>
        </a:effectRef>
        <a:fontRef idx="minor"/>
      </dsp:style>
    </dsp:sp>
    <dsp:sp modelId="{97C07AD2-C738-4E57-9537-97F3C4D8F131}">
      <dsp:nvSpPr>
        <dsp:cNvPr id="0" name=""/>
        <dsp:cNvSpPr/>
      </dsp:nvSpPr>
      <dsp:spPr>
        <a:xfrm>
          <a:off x="375775" y="1473696"/>
          <a:ext cx="3326753" cy="1964928"/>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 altLang="en-US" sz="2200" kern="1200" smtClean="0"/>
            <a:t>Stopping analgetics </a:t>
          </a:r>
          <a:r>
            <a:rPr lang="en" altLang="en-US" sz="2200" kern="1200" dirty="0" smtClean="0"/>
            <a:t>and taking </a:t>
          </a:r>
          <a:r>
            <a:rPr lang="en" altLang="en-US" sz="2200" kern="1200" smtClean="0"/>
            <a:t>more fluids</a:t>
          </a:r>
          <a:endParaRPr lang="en-US" sz="2200" kern="1200" dirty="0"/>
        </a:p>
      </dsp:txBody>
      <dsp:txXfrm>
        <a:off x="471695" y="1569616"/>
        <a:ext cx="3134913" cy="1773088"/>
      </dsp:txXfrm>
    </dsp:sp>
    <dsp:sp modelId="{3033592E-4C14-4D6C-9FBA-7E6403004BE6}">
      <dsp:nvSpPr>
        <dsp:cNvPr id="0" name=""/>
        <dsp:cNvSpPr/>
      </dsp:nvSpPr>
      <dsp:spPr>
        <a:xfrm>
          <a:off x="3881212" y="1473696"/>
          <a:ext cx="3326753" cy="1964928"/>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 altLang="en-US" sz="2200" kern="1200" dirty="0" smtClean="0"/>
            <a:t>Avoiding diuretics and laxatives (they increase the concentration of the drug in the </a:t>
          </a:r>
          <a:r>
            <a:rPr lang="en" altLang="en-US" sz="2200" kern="1200" smtClean="0"/>
            <a:t>kidney medulla) </a:t>
          </a:r>
          <a:endParaRPr lang="en-US" sz="2200" kern="1200" dirty="0"/>
        </a:p>
      </dsp:txBody>
      <dsp:txXfrm>
        <a:off x="3977132" y="1569616"/>
        <a:ext cx="3134913" cy="1773088"/>
      </dsp:txXfrm>
    </dsp:sp>
    <dsp:sp modelId="{06CD7591-633D-4D22-92D3-4D9FEC5ED03F}">
      <dsp:nvSpPr>
        <dsp:cNvPr id="0" name=""/>
        <dsp:cNvSpPr/>
      </dsp:nvSpPr>
      <dsp:spPr>
        <a:xfrm>
          <a:off x="7386648" y="1473696"/>
          <a:ext cx="3326753" cy="1964928"/>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 altLang="en-US" sz="2200" kern="1200" dirty="0" smtClean="0"/>
            <a:t>Screening tests for uroepithelial tumors (10% of patients are prone to this rare tumor)</a:t>
          </a:r>
          <a:endParaRPr lang="en-US" sz="2200" kern="1200" dirty="0"/>
        </a:p>
      </dsp:txBody>
      <dsp:txXfrm>
        <a:off x="7482568" y="1569616"/>
        <a:ext cx="3134913" cy="1773088"/>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1D06B4-E67D-445F-9F25-9EC3579FB9D9}">
      <dsp:nvSpPr>
        <dsp:cNvPr id="0" name=""/>
        <dsp:cNvSpPr/>
      </dsp:nvSpPr>
      <dsp:spPr>
        <a:xfrm>
          <a:off x="0" y="194411"/>
          <a:ext cx="6821444" cy="1871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9420" tIns="458216" rIns="529420" bIns="156464" numCol="1" spcCol="1270" anchor="t" anchorCtr="0">
          <a:noAutofit/>
        </a:bodyPr>
        <a:lstStyle/>
        <a:p>
          <a:pPr marL="228600" lvl="1" indent="-228600" algn="l" defTabSz="977900">
            <a:lnSpc>
              <a:spcPct val="90000"/>
            </a:lnSpc>
            <a:spcBef>
              <a:spcPct val="0"/>
            </a:spcBef>
            <a:spcAft>
              <a:spcPct val="15000"/>
            </a:spcAft>
            <a:buChar char="••"/>
          </a:pPr>
          <a:r>
            <a:rPr lang="en" altLang="en-US" sz="2200" kern="1200" dirty="0" smtClean="0"/>
            <a:t>Chronic, familial, TI disease in the region of Serbia, Bosnia and Herzegovina, Croatia, Romania and Bulgaria, along the tributaries of the Danube</a:t>
          </a:r>
          <a:endParaRPr lang="en-US" sz="2200" kern="1200" dirty="0"/>
        </a:p>
      </dsp:txBody>
      <dsp:txXfrm>
        <a:off x="0" y="194411"/>
        <a:ext cx="6821444" cy="1871100"/>
      </dsp:txXfrm>
    </dsp:sp>
    <dsp:sp modelId="{500C740A-6FDD-4E11-B973-6B517BC3FF7A}">
      <dsp:nvSpPr>
        <dsp:cNvPr id="0" name=""/>
        <dsp:cNvSpPr/>
      </dsp:nvSpPr>
      <dsp:spPr>
        <a:xfrm>
          <a:off x="341072" y="0"/>
          <a:ext cx="4775010"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484" tIns="0" rIns="180484" bIns="0" numCol="1" spcCol="1270" anchor="ctr" anchorCtr="0">
          <a:noAutofit/>
        </a:bodyPr>
        <a:lstStyle/>
        <a:p>
          <a:pPr lvl="0" algn="l" defTabSz="1111250">
            <a:lnSpc>
              <a:spcPct val="90000"/>
            </a:lnSpc>
            <a:spcBef>
              <a:spcPct val="0"/>
            </a:spcBef>
            <a:spcAft>
              <a:spcPct val="35000"/>
            </a:spcAft>
          </a:pPr>
          <a:r>
            <a:rPr lang="en" sz="2500" b="1" kern="1200" dirty="0" smtClean="0"/>
            <a:t>Definition</a:t>
          </a:r>
          <a:endParaRPr lang="en-US" sz="2500" b="1" kern="1200" dirty="0"/>
        </a:p>
      </dsp:txBody>
      <dsp:txXfrm>
        <a:off x="372775" y="31703"/>
        <a:ext cx="4711604" cy="586034"/>
      </dsp:txXfrm>
    </dsp:sp>
    <dsp:sp modelId="{ABDF1556-2544-44D9-9CAD-F62C3C58587F}">
      <dsp:nvSpPr>
        <dsp:cNvPr id="0" name=""/>
        <dsp:cNvSpPr/>
      </dsp:nvSpPr>
      <dsp:spPr>
        <a:xfrm>
          <a:off x="0" y="2433694"/>
          <a:ext cx="6821444" cy="15592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9420" tIns="458216" rIns="529420" bIns="156464" numCol="1" spcCol="1270" anchor="t" anchorCtr="0">
          <a:noAutofit/>
        </a:bodyPr>
        <a:lstStyle/>
        <a:p>
          <a:pPr marL="228600" lvl="1" indent="-228600" algn="l" defTabSz="977900">
            <a:lnSpc>
              <a:spcPct val="90000"/>
            </a:lnSpc>
            <a:spcBef>
              <a:spcPct val="0"/>
            </a:spcBef>
            <a:spcAft>
              <a:spcPct val="15000"/>
            </a:spcAft>
            <a:buChar char="••"/>
          </a:pPr>
          <a:r>
            <a:rPr lang="en" altLang="en-US" sz="2200" kern="1200" dirty="0" smtClean="0"/>
            <a:t>It occurs in the rural population, between the ages of 30 and 60, there is no difference between entities, gender and nationalities</a:t>
          </a:r>
          <a:endParaRPr lang="en-US" sz="2200" kern="1200" dirty="0"/>
        </a:p>
      </dsp:txBody>
      <dsp:txXfrm>
        <a:off x="0" y="2433694"/>
        <a:ext cx="6821444" cy="1559250"/>
      </dsp:txXfrm>
    </dsp:sp>
    <dsp:sp modelId="{E8AB2D3E-B66D-4C49-B039-357B00EFA776}">
      <dsp:nvSpPr>
        <dsp:cNvPr id="0" name=""/>
        <dsp:cNvSpPr/>
      </dsp:nvSpPr>
      <dsp:spPr>
        <a:xfrm>
          <a:off x="341072" y="2033396"/>
          <a:ext cx="4775010"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484" tIns="0" rIns="180484" bIns="0" numCol="1" spcCol="1270" anchor="ctr" anchorCtr="0">
          <a:noAutofit/>
        </a:bodyPr>
        <a:lstStyle/>
        <a:p>
          <a:pPr lvl="0" algn="l" defTabSz="1111250">
            <a:lnSpc>
              <a:spcPct val="90000"/>
            </a:lnSpc>
            <a:spcBef>
              <a:spcPct val="0"/>
            </a:spcBef>
            <a:spcAft>
              <a:spcPct val="35000"/>
            </a:spcAft>
          </a:pPr>
          <a:r>
            <a:rPr lang="en" sz="2500" b="1" kern="1200" baseline="0" dirty="0" smtClean="0"/>
            <a:t>Dispersion</a:t>
          </a:r>
          <a:endParaRPr lang="en-US" sz="2500" b="1" kern="1200" baseline="0" dirty="0"/>
        </a:p>
      </dsp:txBody>
      <dsp:txXfrm>
        <a:off x="372775" y="2065099"/>
        <a:ext cx="4711604" cy="586034"/>
      </dsp:txXfrm>
    </dsp:sp>
    <dsp:sp modelId="{B190D784-8260-47E8-B844-93745FF76523}">
      <dsp:nvSpPr>
        <dsp:cNvPr id="0" name=""/>
        <dsp:cNvSpPr/>
      </dsp:nvSpPr>
      <dsp:spPr>
        <a:xfrm>
          <a:off x="0" y="4593002"/>
          <a:ext cx="6821444" cy="160411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29420" tIns="458216" rIns="529420" bIns="156464" numCol="1" spcCol="1270" anchor="t" anchorCtr="0">
          <a:noAutofit/>
        </a:bodyPr>
        <a:lstStyle/>
        <a:p>
          <a:pPr marL="228600" lvl="1" indent="-228600" algn="l" defTabSz="977900">
            <a:lnSpc>
              <a:spcPct val="90000"/>
            </a:lnSpc>
            <a:spcBef>
              <a:spcPct val="0"/>
            </a:spcBef>
            <a:spcAft>
              <a:spcPct val="15000"/>
            </a:spcAft>
            <a:buChar char="••"/>
          </a:pPr>
          <a:r>
            <a:rPr lang="en" altLang="en-US" sz="2200" kern="1200" smtClean="0"/>
            <a:t>It takes several years of exposure to harmful agents, up to 20 years</a:t>
          </a:r>
          <a:endParaRPr lang="en-US" sz="2200" kern="1200"/>
        </a:p>
      </dsp:txBody>
      <dsp:txXfrm>
        <a:off x="0" y="4593002"/>
        <a:ext cx="6821444" cy="1604118"/>
      </dsp:txXfrm>
    </dsp:sp>
    <dsp:sp modelId="{80C389B4-068C-4F55-9077-182212AD4CA4}">
      <dsp:nvSpPr>
        <dsp:cNvPr id="0" name=""/>
        <dsp:cNvSpPr/>
      </dsp:nvSpPr>
      <dsp:spPr>
        <a:xfrm>
          <a:off x="341072" y="4256228"/>
          <a:ext cx="4775010"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0484" tIns="0" rIns="180484" bIns="0" numCol="1" spcCol="1270" anchor="ctr" anchorCtr="0">
          <a:noAutofit/>
        </a:bodyPr>
        <a:lstStyle/>
        <a:p>
          <a:pPr lvl="0" algn="l" defTabSz="1111250">
            <a:lnSpc>
              <a:spcPct val="90000"/>
            </a:lnSpc>
            <a:spcBef>
              <a:spcPct val="0"/>
            </a:spcBef>
            <a:spcAft>
              <a:spcPct val="35000"/>
            </a:spcAft>
          </a:pPr>
          <a:r>
            <a:rPr lang="en" sz="2500" b="1" kern="1200" dirty="0" smtClean="0"/>
            <a:t>Exposure</a:t>
          </a:r>
          <a:endParaRPr lang="en-US" sz="2500" b="1" kern="1200" dirty="0"/>
        </a:p>
      </dsp:txBody>
      <dsp:txXfrm>
        <a:off x="372775" y="4287931"/>
        <a:ext cx="4711604" cy="58603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380093-9AAD-4985-926C-3EB82071E354}">
      <dsp:nvSpPr>
        <dsp:cNvPr id="0" name=""/>
        <dsp:cNvSpPr/>
      </dsp:nvSpPr>
      <dsp:spPr>
        <a:xfrm>
          <a:off x="0" y="437402"/>
          <a:ext cx="11255433" cy="24806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3547" tIns="520700" rIns="873547" bIns="177800" numCol="1" spcCol="1270" anchor="t" anchorCtr="0">
          <a:noAutofit/>
        </a:bodyPr>
        <a:lstStyle/>
        <a:p>
          <a:pPr marL="228600" lvl="1" indent="-228600" algn="l" defTabSz="1111250">
            <a:lnSpc>
              <a:spcPct val="90000"/>
            </a:lnSpc>
            <a:spcBef>
              <a:spcPct val="0"/>
            </a:spcBef>
            <a:spcAft>
              <a:spcPct val="15000"/>
            </a:spcAft>
            <a:buChar char="••"/>
          </a:pPr>
          <a:r>
            <a:rPr lang="en" altLang="en-US" sz="2500" kern="1200" smtClean="0"/>
            <a:t>It is of unknown etiology, the possible causes are </a:t>
          </a:r>
          <a:r>
            <a:rPr lang="en" altLang="en-US" sz="2500" u="sng" kern="1200" smtClean="0">
              <a:solidFill>
                <a:srgbClr val="FF0000"/>
              </a:solidFill>
            </a:rPr>
            <a:t>geochemical factors of water and soil: </a:t>
          </a:r>
          <a:r>
            <a:rPr lang="en" altLang="en-US" sz="2500" kern="1200" smtClean="0">
              <a:solidFill>
                <a:srgbClr val="FF0000"/>
              </a:solidFill>
            </a:rPr>
            <a:t>zinc, selenium, lead, cadmium, mycotoxins/</a:t>
          </a:r>
          <a:r>
            <a:rPr lang="en" altLang="en-US" sz="2500" i="1" kern="1200" smtClean="0">
              <a:solidFill>
                <a:srgbClr val="FF0000"/>
              </a:solidFill>
            </a:rPr>
            <a:t>ochratoxin A</a:t>
          </a:r>
          <a:r>
            <a:rPr lang="en" altLang="en-US" sz="2500" kern="1200" smtClean="0"/>
            <a:t>, </a:t>
          </a:r>
          <a:r>
            <a:rPr lang="en" altLang="en-US" sz="2500" i="1" kern="1200" smtClean="0">
              <a:solidFill>
                <a:srgbClr val="FF0000"/>
              </a:solidFill>
            </a:rPr>
            <a:t>(</a:t>
          </a:r>
          <a:r>
            <a:rPr lang="en" altLang="en-US" sz="2500" b="1" i="1" kern="1200" smtClean="0">
              <a:solidFill>
                <a:srgbClr val="FF0000"/>
              </a:solidFill>
              <a:cs typeface="Times New Roman" panose="02020603050405020304" pitchFamily="18" charset="0"/>
            </a:rPr>
            <a:t>Aristolochia clematitis</a:t>
          </a:r>
          <a:r>
            <a:rPr lang="en" altLang="en-US" sz="2500" b="1" kern="1200" smtClean="0">
              <a:solidFill>
                <a:srgbClr val="FF0000"/>
              </a:solidFill>
              <a:cs typeface="Times New Roman" panose="02020603050405020304" pitchFamily="18" charset="0"/>
            </a:rPr>
            <a:t>; wolf's foot or wolf's apple</a:t>
          </a:r>
          <a:r>
            <a:rPr lang="en" altLang="en-US" sz="2500" kern="1200" smtClean="0">
              <a:solidFill>
                <a:srgbClr val="FF0000"/>
              </a:solidFill>
              <a:cs typeface="Times New Roman" panose="02020603050405020304" pitchFamily="18" charset="0"/>
            </a:rPr>
            <a:t>),</a:t>
          </a:r>
          <a:r>
            <a:rPr lang="en" altLang="en-US" sz="2500" kern="1200" smtClean="0"/>
            <a:t> </a:t>
          </a:r>
          <a:r>
            <a:rPr lang="en" altLang="en-US" sz="2500" kern="1200" smtClean="0">
              <a:solidFill>
                <a:srgbClr val="FF0000"/>
              </a:solidFill>
            </a:rPr>
            <a:t>bacteria and viruses??, </a:t>
          </a:r>
          <a:r>
            <a:rPr lang="en" altLang="en-US" sz="2500" kern="1200" smtClean="0"/>
            <a:t>genetic factors: </a:t>
          </a:r>
          <a:r>
            <a:rPr lang="en" altLang="en-US" sz="2500" kern="1200" smtClean="0">
              <a:solidFill>
                <a:srgbClr val="FF0000"/>
              </a:solidFill>
            </a:rPr>
            <a:t>chromosome aberration???, hereditary metabolic disorders???</a:t>
          </a:r>
          <a:endParaRPr lang="en-US" sz="2500" kern="1200"/>
        </a:p>
      </dsp:txBody>
      <dsp:txXfrm>
        <a:off x="0" y="437402"/>
        <a:ext cx="11255433" cy="2480625"/>
      </dsp:txXfrm>
    </dsp:sp>
    <dsp:sp modelId="{342FD8DC-CA9A-47DB-81CA-99C0D6972F20}">
      <dsp:nvSpPr>
        <dsp:cNvPr id="0" name=""/>
        <dsp:cNvSpPr/>
      </dsp:nvSpPr>
      <dsp:spPr>
        <a:xfrm>
          <a:off x="562771" y="68402"/>
          <a:ext cx="7878803"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800" tIns="0" rIns="297800" bIns="0" numCol="1" spcCol="1270" anchor="ctr" anchorCtr="0">
          <a:noAutofit/>
        </a:bodyPr>
        <a:lstStyle/>
        <a:p>
          <a:pPr lvl="0" algn="l" defTabSz="1111250">
            <a:lnSpc>
              <a:spcPct val="90000"/>
            </a:lnSpc>
            <a:spcBef>
              <a:spcPct val="0"/>
            </a:spcBef>
            <a:spcAft>
              <a:spcPct val="35000"/>
            </a:spcAft>
          </a:pPr>
          <a:r>
            <a:rPr lang="en" sz="2500" b="1" kern="1200" dirty="0" smtClean="0"/>
            <a:t>Etiology</a:t>
          </a:r>
          <a:endParaRPr lang="en-US" sz="2500" b="1" kern="1200" dirty="0"/>
        </a:p>
      </dsp:txBody>
      <dsp:txXfrm>
        <a:off x="598797" y="104428"/>
        <a:ext cx="7806751" cy="665948"/>
      </dsp:txXfrm>
    </dsp:sp>
    <dsp:sp modelId="{01DB54AC-52E4-4F61-8EB9-046E5CD0D4FA}">
      <dsp:nvSpPr>
        <dsp:cNvPr id="0" name=""/>
        <dsp:cNvSpPr/>
      </dsp:nvSpPr>
      <dsp:spPr>
        <a:xfrm>
          <a:off x="0" y="3422027"/>
          <a:ext cx="11255433" cy="10631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3547" tIns="520700" rIns="873547" bIns="177800" numCol="1" spcCol="1270" anchor="t" anchorCtr="0">
          <a:noAutofit/>
        </a:bodyPr>
        <a:lstStyle/>
        <a:p>
          <a:pPr marL="228600" lvl="1" indent="-228600" algn="l" defTabSz="1111250">
            <a:lnSpc>
              <a:spcPct val="90000"/>
            </a:lnSpc>
            <a:spcBef>
              <a:spcPct val="0"/>
            </a:spcBef>
            <a:spcAft>
              <a:spcPct val="15000"/>
            </a:spcAft>
            <a:buChar char="••"/>
          </a:pPr>
          <a:r>
            <a:rPr lang="en" altLang="en-US" sz="2500" kern="1200" smtClean="0"/>
            <a:t>Prevalence in endemic foci rarely exceeds 10% and mortality around 4%</a:t>
          </a:r>
          <a:endParaRPr lang="en-US" sz="2500" kern="1200"/>
        </a:p>
      </dsp:txBody>
      <dsp:txXfrm>
        <a:off x="0" y="3422027"/>
        <a:ext cx="11255433" cy="1063125"/>
      </dsp:txXfrm>
    </dsp:sp>
    <dsp:sp modelId="{09C3459A-AD2B-490E-815C-F8793A0AD21B}">
      <dsp:nvSpPr>
        <dsp:cNvPr id="0" name=""/>
        <dsp:cNvSpPr/>
      </dsp:nvSpPr>
      <dsp:spPr>
        <a:xfrm>
          <a:off x="562771" y="3053027"/>
          <a:ext cx="7878803"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800" tIns="0" rIns="297800" bIns="0" numCol="1" spcCol="1270" anchor="ctr" anchorCtr="0">
          <a:noAutofit/>
        </a:bodyPr>
        <a:lstStyle/>
        <a:p>
          <a:pPr lvl="0" algn="l" defTabSz="1111250">
            <a:lnSpc>
              <a:spcPct val="90000"/>
            </a:lnSpc>
            <a:spcBef>
              <a:spcPct val="0"/>
            </a:spcBef>
            <a:spcAft>
              <a:spcPct val="35000"/>
            </a:spcAft>
          </a:pPr>
          <a:r>
            <a:rPr lang="en" sz="2500" b="1" kern="1200" dirty="0" smtClean="0"/>
            <a:t>Prevalence</a:t>
          </a:r>
          <a:endParaRPr lang="en-US" sz="2500" b="1" kern="1200" dirty="0"/>
        </a:p>
      </dsp:txBody>
      <dsp:txXfrm>
        <a:off x="598797" y="3089053"/>
        <a:ext cx="7806751" cy="665948"/>
      </dsp:txXfrm>
    </dsp:sp>
    <dsp:sp modelId="{0F68BFC6-43F4-411F-8634-97B21528BC10}">
      <dsp:nvSpPr>
        <dsp:cNvPr id="0" name=""/>
        <dsp:cNvSpPr/>
      </dsp:nvSpPr>
      <dsp:spPr>
        <a:xfrm>
          <a:off x="0" y="4989152"/>
          <a:ext cx="11255433" cy="106312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3547" tIns="520700" rIns="873547" bIns="177800" numCol="1" spcCol="1270" anchor="t" anchorCtr="0">
          <a:noAutofit/>
        </a:bodyPr>
        <a:lstStyle/>
        <a:p>
          <a:pPr marL="228600" lvl="1" indent="-228600" algn="l" defTabSz="1111250">
            <a:lnSpc>
              <a:spcPct val="90000"/>
            </a:lnSpc>
            <a:spcBef>
              <a:spcPct val="0"/>
            </a:spcBef>
            <a:spcAft>
              <a:spcPct val="15000"/>
            </a:spcAft>
            <a:buChar char="••"/>
          </a:pPr>
          <a:r>
            <a:rPr lang="en" altLang="en-US" sz="2500" kern="1200" smtClean="0"/>
            <a:t>Malignancy of uroepithelium is about 100 times higher</a:t>
          </a:r>
          <a:endParaRPr lang="en-US" sz="2500" kern="1200"/>
        </a:p>
      </dsp:txBody>
      <dsp:txXfrm>
        <a:off x="0" y="4989152"/>
        <a:ext cx="11255433" cy="1063125"/>
      </dsp:txXfrm>
    </dsp:sp>
    <dsp:sp modelId="{648E92CD-83EF-4086-ABCD-6CE568F98AC9}">
      <dsp:nvSpPr>
        <dsp:cNvPr id="0" name=""/>
        <dsp:cNvSpPr/>
      </dsp:nvSpPr>
      <dsp:spPr>
        <a:xfrm>
          <a:off x="562771" y="4620152"/>
          <a:ext cx="7878803"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800" tIns="0" rIns="297800" bIns="0" numCol="1" spcCol="1270" anchor="ctr" anchorCtr="0">
          <a:noAutofit/>
        </a:bodyPr>
        <a:lstStyle/>
        <a:p>
          <a:pPr lvl="0" algn="l" defTabSz="1111250">
            <a:lnSpc>
              <a:spcPct val="90000"/>
            </a:lnSpc>
            <a:spcBef>
              <a:spcPct val="0"/>
            </a:spcBef>
            <a:spcAft>
              <a:spcPct val="35000"/>
            </a:spcAft>
          </a:pPr>
          <a:r>
            <a:rPr lang="en" sz="2500" b="1" kern="1200" dirty="0" smtClean="0"/>
            <a:t>A complication</a:t>
          </a:r>
          <a:endParaRPr lang="en-US" sz="2500" b="1" kern="1200" dirty="0"/>
        </a:p>
      </dsp:txBody>
      <dsp:txXfrm>
        <a:off x="598797" y="4656178"/>
        <a:ext cx="7806751" cy="66594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983F96-8BD9-4BDC-96C0-8AE8803F94FD}">
      <dsp:nvSpPr>
        <dsp:cNvPr id="0" name=""/>
        <dsp:cNvSpPr/>
      </dsp:nvSpPr>
      <dsp:spPr>
        <a:xfrm>
          <a:off x="0" y="557229"/>
          <a:ext cx="10771909" cy="541102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6020" tIns="583184" rIns="836020" bIns="163576" numCol="1" spcCol="1270" anchor="t" anchorCtr="0">
          <a:noAutofit/>
        </a:bodyPr>
        <a:lstStyle/>
        <a:p>
          <a:pPr marL="228600" lvl="1" indent="-228600" algn="l" defTabSz="1022350">
            <a:lnSpc>
              <a:spcPct val="90000"/>
            </a:lnSpc>
            <a:spcBef>
              <a:spcPct val="0"/>
            </a:spcBef>
            <a:spcAft>
              <a:spcPct val="15000"/>
            </a:spcAft>
            <a:buChar char="••"/>
          </a:pPr>
          <a:r>
            <a:rPr lang="en" sz="2300" b="0" kern="1200" smtClean="0">
              <a:solidFill>
                <a:schemeClr val="tx1"/>
              </a:solidFill>
            </a:rPr>
            <a:t>Farmers from </a:t>
          </a:r>
          <a:r>
            <a:rPr lang="en" sz="2300" b="0" kern="1200" dirty="0" smtClean="0">
              <a:solidFill>
                <a:schemeClr val="tx1"/>
              </a:solidFill>
            </a:rPr>
            <a:t>settlements with endemic nephropathy</a:t>
          </a:r>
          <a:endParaRPr lang="en-US" sz="2300" kern="1200" dirty="0"/>
        </a:p>
        <a:p>
          <a:pPr marL="228600" lvl="1" indent="-228600" algn="l" defTabSz="1022350">
            <a:lnSpc>
              <a:spcPct val="90000"/>
            </a:lnSpc>
            <a:spcBef>
              <a:spcPct val="0"/>
            </a:spcBef>
            <a:spcAft>
              <a:spcPct val="15000"/>
            </a:spcAft>
            <a:buChar char="••"/>
          </a:pPr>
          <a:r>
            <a:rPr lang="en" sz="2300" b="0" kern="1200" dirty="0" smtClean="0">
              <a:solidFill>
                <a:schemeClr val="tx1"/>
              </a:solidFill>
            </a:rPr>
            <a:t>Positive family history of </a:t>
          </a:r>
          <a:r>
            <a:rPr lang="en" sz="2300" b="0" kern="1200" smtClean="0">
              <a:solidFill>
                <a:schemeClr val="tx1"/>
              </a:solidFill>
            </a:rPr>
            <a:t>endemic nephropathy</a:t>
          </a:r>
          <a:endParaRPr lang="en" sz="2300" b="0" kern="1200" dirty="0" smtClean="0">
            <a:solidFill>
              <a:schemeClr val="tx1"/>
            </a:solidFill>
          </a:endParaRPr>
        </a:p>
        <a:p>
          <a:pPr marL="228600" lvl="1" indent="-228600" algn="l" defTabSz="1022350">
            <a:lnSpc>
              <a:spcPct val="90000"/>
            </a:lnSpc>
            <a:spcBef>
              <a:spcPct val="0"/>
            </a:spcBef>
            <a:spcAft>
              <a:spcPct val="15000"/>
            </a:spcAft>
            <a:buChar char="••"/>
          </a:pPr>
          <a:r>
            <a:rPr lang="en" sz="2300" b="0" kern="1200" smtClean="0">
              <a:solidFill>
                <a:schemeClr val="tx1"/>
              </a:solidFill>
            </a:rPr>
            <a:t>Mild proteinuria</a:t>
          </a:r>
          <a:endParaRPr lang="en" sz="2300" b="0" kern="1200" dirty="0" smtClean="0">
            <a:solidFill>
              <a:schemeClr val="tx1"/>
            </a:solidFill>
          </a:endParaRPr>
        </a:p>
        <a:p>
          <a:pPr marL="228600" lvl="1" indent="-228600" algn="l" defTabSz="1022350">
            <a:lnSpc>
              <a:spcPct val="90000"/>
            </a:lnSpc>
            <a:spcBef>
              <a:spcPct val="0"/>
            </a:spcBef>
            <a:spcAft>
              <a:spcPct val="15000"/>
            </a:spcAft>
            <a:buChar char="••"/>
          </a:pPr>
          <a:r>
            <a:rPr lang="en" sz="2300" b="0" kern="1200" dirty="0" smtClean="0">
              <a:solidFill>
                <a:schemeClr val="tx1"/>
              </a:solidFill>
            </a:rPr>
            <a:t>Low specific gravity of urine</a:t>
          </a:r>
        </a:p>
        <a:p>
          <a:pPr marL="228600" lvl="1" indent="-228600" algn="l" defTabSz="1022350">
            <a:lnSpc>
              <a:spcPct val="90000"/>
            </a:lnSpc>
            <a:spcBef>
              <a:spcPct val="0"/>
            </a:spcBef>
            <a:spcAft>
              <a:spcPct val="15000"/>
            </a:spcAft>
            <a:buChar char="••"/>
          </a:pPr>
          <a:r>
            <a:rPr lang="en" sz="2300" b="0" kern="1200" dirty="0" smtClean="0">
              <a:solidFill>
                <a:schemeClr val="tx1"/>
              </a:solidFill>
            </a:rPr>
            <a:t>Early onset of normochromic or hypochromic anemia</a:t>
          </a:r>
        </a:p>
        <a:p>
          <a:pPr marL="228600" lvl="1" indent="-228600" algn="l" defTabSz="1022350">
            <a:lnSpc>
              <a:spcPct val="90000"/>
            </a:lnSpc>
            <a:spcBef>
              <a:spcPct val="0"/>
            </a:spcBef>
            <a:spcAft>
              <a:spcPct val="15000"/>
            </a:spcAft>
            <a:buChar char="••"/>
          </a:pPr>
          <a:r>
            <a:rPr lang="en" sz="2300" b="0" kern="1200" dirty="0" smtClean="0">
              <a:solidFill>
                <a:schemeClr val="tx1"/>
              </a:solidFill>
            </a:rPr>
            <a:t>Increase in concentration of urea and creatinine</a:t>
          </a:r>
        </a:p>
        <a:p>
          <a:pPr marL="228600" lvl="1" indent="-228600" algn="l" defTabSz="1022350">
            <a:lnSpc>
              <a:spcPct val="90000"/>
            </a:lnSpc>
            <a:spcBef>
              <a:spcPct val="0"/>
            </a:spcBef>
            <a:spcAft>
              <a:spcPct val="15000"/>
            </a:spcAft>
            <a:buChar char="••"/>
          </a:pPr>
          <a:r>
            <a:rPr lang="en" sz="2300" b="0" kern="1200" smtClean="0">
              <a:solidFill>
                <a:schemeClr val="tx1"/>
              </a:solidFill>
            </a:rPr>
            <a:t>Simetrically </a:t>
          </a:r>
          <a:r>
            <a:rPr lang="en" sz="2300" b="0" kern="1200" dirty="0" smtClean="0">
              <a:solidFill>
                <a:schemeClr val="tx1"/>
              </a:solidFill>
            </a:rPr>
            <a:t>reduced kidneys</a:t>
          </a:r>
        </a:p>
        <a:p>
          <a:pPr marL="228600" lvl="1" indent="-228600" algn="l" defTabSz="1022350">
            <a:lnSpc>
              <a:spcPct val="90000"/>
            </a:lnSpc>
            <a:spcBef>
              <a:spcPct val="0"/>
            </a:spcBef>
            <a:spcAft>
              <a:spcPct val="15000"/>
            </a:spcAft>
            <a:buChar char="••"/>
          </a:pPr>
          <a:r>
            <a:rPr lang="en" sz="2300" kern="1200" dirty="0" smtClean="0">
              <a:solidFill>
                <a:schemeClr val="tx1"/>
              </a:solidFill>
            </a:rPr>
            <a:t>The onset of the disease is insidious, symptoms appear only with the appearance of </a:t>
          </a:r>
          <a:r>
            <a:rPr lang="en" sz="2300" kern="1200" smtClean="0">
              <a:solidFill>
                <a:schemeClr val="tx1"/>
              </a:solidFill>
            </a:rPr>
            <a:t>global CKD</a:t>
          </a:r>
          <a:endParaRPr lang="en" sz="2300" kern="1200" dirty="0" smtClean="0">
            <a:solidFill>
              <a:schemeClr val="tx1"/>
            </a:solidFill>
          </a:endParaRPr>
        </a:p>
        <a:p>
          <a:pPr marL="228600" lvl="1" indent="-228600" algn="l" defTabSz="1022350">
            <a:lnSpc>
              <a:spcPct val="90000"/>
            </a:lnSpc>
            <a:spcBef>
              <a:spcPct val="0"/>
            </a:spcBef>
            <a:spcAft>
              <a:spcPct val="15000"/>
            </a:spcAft>
            <a:buChar char="••"/>
          </a:pPr>
          <a:r>
            <a:rPr lang="en" sz="2300" kern="1200" dirty="0" smtClean="0">
              <a:solidFill>
                <a:schemeClr val="tx1"/>
              </a:solidFill>
            </a:rPr>
            <a:t>Objective findings are uncharacteristic (pale or pale-gray color of the face with a copper tint, xanthosis of the palms and soles )</a:t>
          </a:r>
          <a:endParaRPr lang="sr-Latn-CS" sz="2300" kern="1200" dirty="0" smtClean="0">
            <a:solidFill>
              <a:schemeClr val="tx1"/>
            </a:solidFill>
          </a:endParaRPr>
        </a:p>
        <a:p>
          <a:pPr marL="228600" lvl="1" indent="-228600" algn="l" defTabSz="1022350">
            <a:lnSpc>
              <a:spcPct val="90000"/>
            </a:lnSpc>
            <a:spcBef>
              <a:spcPct val="0"/>
            </a:spcBef>
            <a:spcAft>
              <a:spcPct val="15000"/>
            </a:spcAft>
            <a:buChar char="••"/>
          </a:pPr>
          <a:r>
            <a:rPr lang="en" sz="2300" kern="1200" dirty="0" smtClean="0">
              <a:solidFill>
                <a:schemeClr val="tx1"/>
              </a:solidFill>
            </a:rPr>
            <a:t>Patients </a:t>
          </a:r>
          <a:r>
            <a:rPr lang="en" sz="2300" kern="1200" smtClean="0">
              <a:solidFill>
                <a:schemeClr val="tx1"/>
              </a:solidFill>
            </a:rPr>
            <a:t>with KEN </a:t>
          </a:r>
          <a:r>
            <a:rPr lang="en" sz="2300" kern="1200" dirty="0" smtClean="0">
              <a:solidFill>
                <a:schemeClr val="tx1"/>
              </a:solidFill>
            </a:rPr>
            <a:t>are usually normotensive or with mildly elevated HTA in an advanced stage </a:t>
          </a:r>
          <a:r>
            <a:rPr lang="en" sz="2300" kern="1200" smtClean="0">
              <a:solidFill>
                <a:schemeClr val="tx1"/>
              </a:solidFill>
            </a:rPr>
            <a:t>of KF</a:t>
          </a:r>
          <a:endParaRPr lang="sr-Latn-CS" sz="2300" b="0" kern="1200" dirty="0">
            <a:solidFill>
              <a:schemeClr val="tx1"/>
            </a:solidFill>
          </a:endParaRPr>
        </a:p>
      </dsp:txBody>
      <dsp:txXfrm>
        <a:off x="0" y="557229"/>
        <a:ext cx="10771909" cy="5411028"/>
      </dsp:txXfrm>
    </dsp:sp>
    <dsp:sp modelId="{0D9147FC-79A3-4A45-B573-24DD80A2F796}">
      <dsp:nvSpPr>
        <dsp:cNvPr id="0" name=""/>
        <dsp:cNvSpPr/>
      </dsp:nvSpPr>
      <dsp:spPr>
        <a:xfrm>
          <a:off x="85526" y="0"/>
          <a:ext cx="10299404" cy="79451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007" tIns="0" rIns="285007" bIns="0" numCol="1" spcCol="1270" anchor="ctr" anchorCtr="0">
          <a:noAutofit/>
        </a:bodyPr>
        <a:lstStyle/>
        <a:p>
          <a:pPr lvl="0" algn="l" defTabSz="1111250">
            <a:lnSpc>
              <a:spcPct val="90000"/>
            </a:lnSpc>
            <a:spcBef>
              <a:spcPct val="0"/>
            </a:spcBef>
            <a:spcAft>
              <a:spcPct val="35000"/>
            </a:spcAft>
          </a:pPr>
          <a:r>
            <a:rPr lang="en" sz="2500" b="1" kern="1200" dirty="0" smtClean="0"/>
            <a:t>Epidemiological, clinical and laboratory criteria</a:t>
          </a:r>
          <a:endParaRPr lang="en-US" sz="2500" kern="1200" dirty="0"/>
        </a:p>
      </dsp:txBody>
      <dsp:txXfrm>
        <a:off x="124311" y="38785"/>
        <a:ext cx="10221834" cy="716947"/>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983F96-8BD9-4BDC-96C0-8AE8803F94FD}">
      <dsp:nvSpPr>
        <dsp:cNvPr id="0" name=""/>
        <dsp:cNvSpPr/>
      </dsp:nvSpPr>
      <dsp:spPr>
        <a:xfrm>
          <a:off x="0" y="145070"/>
          <a:ext cx="11252200" cy="578208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3296" tIns="1353820" rIns="873296" bIns="142240" numCol="1" spcCol="1270" anchor="t" anchorCtr="0">
          <a:noAutofit/>
        </a:bodyPr>
        <a:lstStyle/>
        <a:p>
          <a:pPr marL="228600" lvl="1" indent="-228600" algn="l" defTabSz="889000">
            <a:lnSpc>
              <a:spcPct val="90000"/>
            </a:lnSpc>
            <a:spcBef>
              <a:spcPct val="0"/>
            </a:spcBef>
            <a:spcAft>
              <a:spcPct val="15000"/>
            </a:spcAft>
            <a:buChar char="••"/>
          </a:pPr>
          <a:r>
            <a:rPr lang="en" sz="2000" b="0" kern="1200" dirty="0" smtClean="0">
              <a:solidFill>
                <a:schemeClr val="tx1"/>
              </a:solidFill>
            </a:rPr>
            <a:t>from settlements with endemic nephropathy</a:t>
          </a:r>
          <a:endParaRPr lang="en-US" sz="2000" kern="1200" dirty="0"/>
        </a:p>
        <a:p>
          <a:pPr marL="228600" lvl="1" indent="-228600" algn="l" defTabSz="889000">
            <a:lnSpc>
              <a:spcPct val="90000"/>
            </a:lnSpc>
            <a:spcBef>
              <a:spcPct val="0"/>
            </a:spcBef>
            <a:spcAft>
              <a:spcPct val="15000"/>
            </a:spcAft>
            <a:buChar char="••"/>
          </a:pPr>
          <a:r>
            <a:rPr lang="en" sz="2000" b="0" kern="1200" dirty="0" smtClean="0">
              <a:solidFill>
                <a:schemeClr val="tx1"/>
              </a:solidFill>
            </a:rPr>
            <a:t>Positive family history of endemic nephropathy</a:t>
          </a:r>
        </a:p>
        <a:p>
          <a:pPr marL="228600" lvl="1" indent="-228600" algn="l" defTabSz="889000">
            <a:lnSpc>
              <a:spcPct val="90000"/>
            </a:lnSpc>
            <a:spcBef>
              <a:spcPct val="0"/>
            </a:spcBef>
            <a:spcAft>
              <a:spcPct val="15000"/>
            </a:spcAft>
            <a:buChar char="••"/>
          </a:pPr>
          <a:r>
            <a:rPr lang="en" sz="2000" b="0" kern="1200" dirty="0" smtClean="0">
              <a:solidFill>
                <a:schemeClr val="tx1"/>
              </a:solidFill>
            </a:rPr>
            <a:t>B mild proteinuria</a:t>
          </a:r>
        </a:p>
        <a:p>
          <a:pPr marL="228600" lvl="1" indent="-228600" algn="l" defTabSz="889000">
            <a:lnSpc>
              <a:spcPct val="90000"/>
            </a:lnSpc>
            <a:spcBef>
              <a:spcPct val="0"/>
            </a:spcBef>
            <a:spcAft>
              <a:spcPct val="15000"/>
            </a:spcAft>
            <a:buChar char="••"/>
          </a:pPr>
          <a:r>
            <a:rPr lang="en" sz="2000" b="0" kern="1200" dirty="0" smtClean="0">
              <a:solidFill>
                <a:schemeClr val="tx1"/>
              </a:solidFill>
            </a:rPr>
            <a:t>Low specific gravity of urine</a:t>
          </a:r>
        </a:p>
        <a:p>
          <a:pPr marL="228600" lvl="1" indent="-228600" algn="l" defTabSz="889000">
            <a:lnSpc>
              <a:spcPct val="90000"/>
            </a:lnSpc>
            <a:spcBef>
              <a:spcPct val="0"/>
            </a:spcBef>
            <a:spcAft>
              <a:spcPct val="15000"/>
            </a:spcAft>
            <a:buChar char="••"/>
          </a:pPr>
          <a:r>
            <a:rPr lang="en" sz="2000" b="0" kern="1200" dirty="0" smtClean="0">
              <a:solidFill>
                <a:schemeClr val="tx1"/>
              </a:solidFill>
            </a:rPr>
            <a:t>Early onset of normochromic or hypochromic anemia</a:t>
          </a:r>
        </a:p>
        <a:p>
          <a:pPr marL="228600" lvl="1" indent="-228600" algn="l" defTabSz="889000">
            <a:lnSpc>
              <a:spcPct val="90000"/>
            </a:lnSpc>
            <a:spcBef>
              <a:spcPct val="0"/>
            </a:spcBef>
            <a:spcAft>
              <a:spcPct val="15000"/>
            </a:spcAft>
            <a:buChar char="••"/>
          </a:pPr>
          <a:r>
            <a:rPr lang="en" sz="2000" b="0" kern="1200" dirty="0" smtClean="0">
              <a:solidFill>
                <a:schemeClr val="tx1"/>
              </a:solidFill>
            </a:rPr>
            <a:t>Increase in concentration of urea and creatinine</a:t>
          </a:r>
        </a:p>
        <a:p>
          <a:pPr marL="228600" lvl="1" indent="-228600" algn="l" defTabSz="889000">
            <a:lnSpc>
              <a:spcPct val="90000"/>
            </a:lnSpc>
            <a:spcBef>
              <a:spcPct val="0"/>
            </a:spcBef>
            <a:spcAft>
              <a:spcPct val="15000"/>
            </a:spcAft>
            <a:buChar char="••"/>
          </a:pPr>
          <a:r>
            <a:rPr lang="en" sz="2000" b="0" kern="1200" dirty="0" smtClean="0">
              <a:solidFill>
                <a:schemeClr val="tx1"/>
              </a:solidFill>
            </a:rPr>
            <a:t>Si metrically reduced kidneys</a:t>
          </a:r>
        </a:p>
        <a:p>
          <a:pPr marL="228600" lvl="1" indent="-228600" algn="l" defTabSz="889000">
            <a:lnSpc>
              <a:spcPct val="90000"/>
            </a:lnSpc>
            <a:spcBef>
              <a:spcPct val="0"/>
            </a:spcBef>
            <a:spcAft>
              <a:spcPct val="15000"/>
            </a:spcAft>
            <a:buChar char="••"/>
          </a:pPr>
          <a:r>
            <a:rPr lang="en" sz="2000" kern="1200" dirty="0" smtClean="0">
              <a:solidFill>
                <a:schemeClr val="tx1"/>
              </a:solidFill>
            </a:rPr>
            <a:t>The onset of the disease is insidious, symptoms appear only with the appearance of global BI</a:t>
          </a:r>
        </a:p>
        <a:p>
          <a:pPr marL="228600" lvl="1" indent="-228600" algn="l" defTabSz="889000">
            <a:lnSpc>
              <a:spcPct val="90000"/>
            </a:lnSpc>
            <a:spcBef>
              <a:spcPct val="0"/>
            </a:spcBef>
            <a:spcAft>
              <a:spcPct val="15000"/>
            </a:spcAft>
            <a:buChar char="••"/>
          </a:pPr>
          <a:r>
            <a:rPr lang="en" sz="2000" kern="1200" dirty="0" smtClean="0">
              <a:solidFill>
                <a:schemeClr val="tx1"/>
              </a:solidFill>
            </a:rPr>
            <a:t>The objective findings are initially uncharacteristic, except for a pale or pale gray face with a copper tint, xanthosis of the palms and soles</a:t>
          </a:r>
        </a:p>
        <a:p>
          <a:pPr marL="228600" lvl="1" indent="-228600" algn="l" defTabSz="889000">
            <a:lnSpc>
              <a:spcPct val="90000"/>
            </a:lnSpc>
            <a:spcBef>
              <a:spcPct val="0"/>
            </a:spcBef>
            <a:spcAft>
              <a:spcPct val="15000"/>
            </a:spcAft>
            <a:buChar char="••"/>
          </a:pPr>
          <a:r>
            <a:rPr lang="en" sz="2000" kern="1200" dirty="0" smtClean="0">
              <a:solidFill>
                <a:schemeClr val="tx1"/>
              </a:solidFill>
            </a:rPr>
            <a:t>Patients with BEN are usually normotensive or with mildly elevated HTA in an advanced stage of BI</a:t>
          </a:r>
          <a:endParaRPr lang="sr-Latn-CS" sz="2000" b="0" kern="1200" dirty="0">
            <a:solidFill>
              <a:schemeClr val="tx1"/>
            </a:solidFill>
          </a:endParaRPr>
        </a:p>
      </dsp:txBody>
      <dsp:txXfrm>
        <a:off x="0" y="145070"/>
        <a:ext cx="11252200" cy="5782088"/>
      </dsp:txXfrm>
    </dsp:sp>
    <dsp:sp modelId="{0D9147FC-79A3-4A45-B573-24DD80A2F796}">
      <dsp:nvSpPr>
        <dsp:cNvPr id="0" name=""/>
        <dsp:cNvSpPr/>
      </dsp:nvSpPr>
      <dsp:spPr>
        <a:xfrm>
          <a:off x="89339" y="0"/>
          <a:ext cx="10758627" cy="873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7714" tIns="0" rIns="297714" bIns="0" numCol="1" spcCol="1270" anchor="ctr" anchorCtr="0">
          <a:noAutofit/>
        </a:bodyPr>
        <a:lstStyle/>
        <a:p>
          <a:pPr lvl="0" algn="l" defTabSz="1200150">
            <a:lnSpc>
              <a:spcPct val="90000"/>
            </a:lnSpc>
            <a:spcBef>
              <a:spcPct val="0"/>
            </a:spcBef>
            <a:spcAft>
              <a:spcPct val="35000"/>
            </a:spcAft>
          </a:pPr>
          <a:r>
            <a:rPr lang="en" sz="2700" b="1" kern="1200" dirty="0" smtClean="0"/>
            <a:t>Epidemiological, clinical and laboratory criteria</a:t>
          </a:r>
          <a:endParaRPr lang="en-US" sz="2700" kern="1200" dirty="0"/>
        </a:p>
      </dsp:txBody>
      <dsp:txXfrm>
        <a:off x="131996" y="42657"/>
        <a:ext cx="10673313" cy="7885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2A3098-003C-415D-800E-9630CD8F7D5E}">
      <dsp:nvSpPr>
        <dsp:cNvPr id="0" name=""/>
        <dsp:cNvSpPr/>
      </dsp:nvSpPr>
      <dsp:spPr>
        <a:xfrm>
          <a:off x="110690" y="3804278"/>
          <a:ext cx="3890969" cy="2465502"/>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1EDE60-E9B9-45F6-9D1A-538FFDF1D043}">
      <dsp:nvSpPr>
        <dsp:cNvPr id="0" name=""/>
        <dsp:cNvSpPr/>
      </dsp:nvSpPr>
      <dsp:spPr>
        <a:xfrm>
          <a:off x="4378292" y="620868"/>
          <a:ext cx="6792477" cy="52061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en" sz="1900" kern="1200" err="1" smtClean="0"/>
            <a:t>Disorders</a:t>
          </a:r>
          <a:r>
            <a:rPr lang="en" sz="1900" kern="1200" smtClean="0"/>
            <a:t> of </a:t>
          </a:r>
          <a:r>
            <a:rPr lang="en" sz="1900" b="1" u="sng" kern="1200" smtClean="0">
              <a:solidFill>
                <a:srgbClr val="FF0000"/>
              </a:solidFill>
            </a:rPr>
            <a:t>proximal</a:t>
          </a:r>
          <a:r>
            <a:rPr lang="en" sz="1900" u="none" kern="1200" smtClean="0">
              <a:solidFill>
                <a:srgbClr val="FF0000"/>
              </a:solidFill>
            </a:rPr>
            <a:t> </a:t>
          </a:r>
          <a:r>
            <a:rPr lang="en" sz="1900" u="none" kern="1200" smtClean="0"/>
            <a:t>tubule: </a:t>
          </a:r>
          <a:r>
            <a:rPr lang="en" sz="1900" b="1" kern="1200" err="1" smtClean="0"/>
            <a:t>Fanconi </a:t>
          </a:r>
          <a:r>
            <a:rPr lang="en" sz="1900" b="1" kern="1200" smtClean="0"/>
            <a:t>syndrome</a:t>
          </a:r>
          <a:r>
            <a:rPr lang="en" sz="1900" kern="1200" smtClean="0"/>
            <a:t> (glycosuria, amino aciduria, bicarbonateuria, phosphaturia, </a:t>
          </a:r>
          <a:r>
            <a:rPr lang="en" sz="1900" kern="1200" dirty="0" err="1" smtClean="0"/>
            <a:t>uricosuria </a:t>
          </a:r>
          <a:r>
            <a:rPr lang="en" sz="1900" kern="1200" dirty="0" smtClean="0"/>
            <a:t>and </a:t>
          </a:r>
          <a:r>
            <a:rPr lang="en" sz="1900" kern="1200" err="1" smtClean="0"/>
            <a:t>tubular </a:t>
          </a:r>
          <a:r>
            <a:rPr lang="en" sz="1900" kern="1200" smtClean="0"/>
            <a:t>proteinuria)</a:t>
          </a:r>
          <a:endParaRPr lang="en" sz="1900" kern="1200" dirty="0" smtClean="0"/>
        </a:p>
        <a:p>
          <a:pPr lvl="0" algn="ctr" defTabSz="844550">
            <a:lnSpc>
              <a:spcPct val="90000"/>
            </a:lnSpc>
            <a:spcBef>
              <a:spcPct val="0"/>
            </a:spcBef>
            <a:spcAft>
              <a:spcPct val="35000"/>
            </a:spcAft>
          </a:pPr>
          <a:r>
            <a:rPr lang="en" sz="1900" b="1" kern="1200" dirty="0" smtClean="0">
              <a:solidFill>
                <a:srgbClr val="FF0000"/>
              </a:solidFill>
            </a:rPr>
            <a:t>Disorder of the distal tubules: </a:t>
          </a:r>
          <a:r>
            <a:rPr lang="en" sz="1900" b="1" kern="1200" err="1" smtClean="0"/>
            <a:t>Gitelman's</a:t>
          </a:r>
          <a:r>
            <a:rPr lang="en" sz="1900" b="1" kern="1200" smtClean="0"/>
            <a:t> syndrome</a:t>
          </a:r>
          <a:r>
            <a:rPr lang="en" sz="1900" kern="1200" smtClean="0"/>
            <a:t>: </a:t>
          </a:r>
          <a:r>
            <a:rPr lang="en" sz="1900" kern="1200" dirty="0" err="1" smtClean="0"/>
            <a:t>milder</a:t>
          </a:r>
          <a:r>
            <a:rPr lang="en" sz="1900" kern="1200" dirty="0" smtClean="0"/>
            <a:t> </a:t>
          </a:r>
          <a:r>
            <a:rPr lang="en" sz="1900" kern="1200" err="1" smtClean="0"/>
            <a:t>loss</a:t>
          </a:r>
          <a:r>
            <a:rPr lang="en" sz="1900" kern="1200" smtClean="0"/>
            <a:t> of salts and volumes; </a:t>
          </a:r>
          <a:r>
            <a:rPr lang="en" sz="1900" b="1" kern="1200" dirty="0" smtClean="0"/>
            <a:t>Gordon's </a:t>
          </a:r>
          <a:r>
            <a:rPr lang="en" sz="1900" b="1" kern="1200" smtClean="0"/>
            <a:t>syndrome (pseudohypoaldosteronism </a:t>
          </a:r>
          <a:r>
            <a:rPr lang="en" sz="1900" b="1" kern="1200" err="1" smtClean="0"/>
            <a:t>type </a:t>
          </a:r>
          <a:r>
            <a:rPr lang="en" sz="1900" b="1" kern="1200" smtClean="0"/>
            <a:t>2): </a:t>
          </a:r>
          <a:r>
            <a:rPr lang="en" sz="1900" kern="1200" dirty="0" smtClean="0"/>
            <a:t>hypertension, hyperkalemia, </a:t>
          </a:r>
          <a:r>
            <a:rPr lang="en" sz="1900" kern="1200" smtClean="0"/>
            <a:t>metabolic acidosis, </a:t>
          </a:r>
          <a:r>
            <a:rPr lang="en" sz="1900" kern="1200" dirty="0" smtClean="0"/>
            <a:t>and hypercalciuria</a:t>
          </a:r>
        </a:p>
        <a:p>
          <a:pPr lvl="0" algn="ctr" defTabSz="844550">
            <a:lnSpc>
              <a:spcPct val="90000"/>
            </a:lnSpc>
            <a:spcBef>
              <a:spcPct val="0"/>
            </a:spcBef>
            <a:spcAft>
              <a:spcPct val="35000"/>
            </a:spcAft>
          </a:pPr>
          <a:r>
            <a:rPr lang="en" sz="1900" b="1" kern="1200" dirty="0" smtClean="0">
              <a:solidFill>
                <a:srgbClr val="FF0000"/>
              </a:solidFill>
            </a:rPr>
            <a:t>Loop of Henle disorder: </a:t>
          </a:r>
          <a:r>
            <a:rPr lang="en" sz="1900" b="1" kern="1200" err="1" smtClean="0"/>
            <a:t>Barter's</a:t>
          </a:r>
          <a:r>
            <a:rPr lang="en" sz="1900" b="1" kern="1200" smtClean="0"/>
            <a:t> syndrome</a:t>
          </a:r>
          <a:r>
            <a:rPr lang="en" sz="1900" kern="1200" smtClean="0"/>
            <a:t>: </a:t>
          </a:r>
          <a:r>
            <a:rPr lang="en" sz="1900" kern="1200" dirty="0" smtClean="0"/>
            <a:t>inability to reabsorb </a:t>
          </a:r>
          <a:r>
            <a:rPr lang="en" sz="1900" i="1" kern="1200" dirty="0" smtClean="0"/>
            <a:t>Na</a:t>
          </a:r>
          <a:r>
            <a:rPr lang="en" sz="1900" kern="1200" dirty="0" smtClean="0"/>
            <a:t> </a:t>
          </a:r>
          <a:r>
            <a:rPr lang="en" sz="1900" kern="1200" smtClean="0"/>
            <a:t>and </a:t>
          </a:r>
          <a:r>
            <a:rPr lang="en" sz="1900" i="1" kern="1200" smtClean="0"/>
            <a:t>Cl, </a:t>
          </a:r>
          <a:r>
            <a:rPr lang="en" sz="1900" i="0" kern="1200" smtClean="0"/>
            <a:t>decreased </a:t>
          </a:r>
          <a:r>
            <a:rPr lang="en" sz="1900" i="0" kern="1200" dirty="0" smtClean="0"/>
            <a:t>urine concentration, salt loss, polyuria, hypovolemia, </a:t>
          </a:r>
          <a:r>
            <a:rPr lang="en" sz="1900" kern="1200" dirty="0" err="1" smtClean="0"/>
            <a:t>increased</a:t>
          </a:r>
          <a:r>
            <a:rPr lang="en" sz="1900" kern="1200" dirty="0" smtClean="0"/>
            <a:t> </a:t>
          </a:r>
          <a:r>
            <a:rPr lang="en" sz="1900" kern="1200" err="1" smtClean="0"/>
            <a:t>excretion </a:t>
          </a:r>
          <a:r>
            <a:rPr lang="en" sz="1900" kern="1200" smtClean="0"/>
            <a:t>of </a:t>
          </a:r>
          <a:r>
            <a:rPr lang="en" sz="1900" i="1" kern="1200" dirty="0" smtClean="0"/>
            <a:t>K </a:t>
          </a:r>
          <a:r>
            <a:rPr lang="en" sz="1900" kern="1200" dirty="0" smtClean="0"/>
            <a:t>and </a:t>
          </a:r>
          <a:r>
            <a:rPr lang="en" sz="1900" i="1" kern="1200" dirty="0" smtClean="0"/>
            <a:t>H</a:t>
          </a:r>
          <a:endParaRPr lang="sr-Cyrl-RS" sz="1900" b="1" kern="1200" dirty="0" smtClean="0"/>
        </a:p>
        <a:p>
          <a:pPr lvl="0" algn="ctr" defTabSz="844550">
            <a:lnSpc>
              <a:spcPct val="90000"/>
            </a:lnSpc>
            <a:spcBef>
              <a:spcPct val="0"/>
            </a:spcBef>
            <a:spcAft>
              <a:spcPct val="35000"/>
            </a:spcAft>
          </a:pPr>
          <a:r>
            <a:rPr lang="en" sz="1900" b="1" kern="1200" dirty="0" smtClean="0">
              <a:solidFill>
                <a:srgbClr val="FF0000"/>
              </a:solidFill>
            </a:rPr>
            <a:t>Collecting duct disorder</a:t>
          </a:r>
          <a:r>
            <a:rPr lang="en" sz="1900" b="1" kern="1200" smtClean="0">
              <a:solidFill>
                <a:srgbClr val="FF0000"/>
              </a:solidFill>
            </a:rPr>
            <a:t>: </a:t>
          </a:r>
          <a:r>
            <a:rPr lang="en" sz="1900" b="1" kern="1200" smtClean="0"/>
            <a:t>Liddle syndrome</a:t>
          </a:r>
          <a:r>
            <a:rPr lang="en" sz="1900" kern="1200" smtClean="0"/>
            <a:t>: </a:t>
          </a:r>
          <a:r>
            <a:rPr lang="en" sz="1900" kern="1200" dirty="0" smtClean="0"/>
            <a:t>hypertension</a:t>
          </a:r>
          <a:r>
            <a:rPr lang="en" sz="1900" kern="1200" smtClean="0"/>
            <a:t>, hypokalemia, </a:t>
          </a:r>
          <a:r>
            <a:rPr lang="en" sz="1900" kern="1200" dirty="0" smtClean="0"/>
            <a:t>and metabolic alkalosis</a:t>
          </a:r>
          <a:endParaRPr lang="en-US" sz="1900" kern="1200" dirty="0" smtClean="0"/>
        </a:p>
        <a:p>
          <a:pPr lvl="0" algn="ctr" defTabSz="844550">
            <a:lnSpc>
              <a:spcPct val="90000"/>
            </a:lnSpc>
            <a:spcBef>
              <a:spcPct val="0"/>
            </a:spcBef>
            <a:spcAft>
              <a:spcPct val="35000"/>
            </a:spcAft>
          </a:pPr>
          <a:r>
            <a:rPr lang="en" sz="1900" b="1" u="sng" kern="1200" smtClean="0">
              <a:solidFill>
                <a:srgbClr val="FF0000"/>
              </a:solidFill>
            </a:rPr>
            <a:t>Distal </a:t>
          </a:r>
          <a:r>
            <a:rPr lang="en" sz="1900" kern="1200" smtClean="0"/>
            <a:t>(tubular) </a:t>
          </a:r>
          <a:r>
            <a:rPr lang="en" sz="1900" kern="1200" dirty="0" smtClean="0"/>
            <a:t>renal acidosis </a:t>
          </a:r>
          <a:r>
            <a:rPr lang="en" sz="1900" kern="1200" dirty="0" err="1" smtClean="0"/>
            <a:t>caused by </a:t>
          </a:r>
          <a:r>
            <a:rPr lang="en" sz="1900" kern="1200" smtClean="0"/>
            <a:t>a decrease secretion of </a:t>
          </a:r>
          <a:r>
            <a:rPr lang="en" sz="1900" i="1" kern="1200" smtClean="0"/>
            <a:t>H</a:t>
          </a:r>
          <a:r>
            <a:rPr lang="en" sz="1900" kern="1200" baseline="30000" smtClean="0"/>
            <a:t>+ </a:t>
          </a:r>
          <a:r>
            <a:rPr lang="en" sz="1900" kern="1200" baseline="0" smtClean="0"/>
            <a:t>and </a:t>
          </a:r>
          <a:r>
            <a:rPr lang="en" sz="1900" kern="1200" smtClean="0"/>
            <a:t>proximal renal acidosis. </a:t>
          </a:r>
          <a:r>
            <a:rPr lang="en" sz="1900" kern="1200" dirty="0" err="1" smtClean="0"/>
            <a:t>Often</a:t>
          </a:r>
          <a:r>
            <a:rPr lang="en" sz="1900" kern="1200" dirty="0" smtClean="0"/>
            <a:t> </a:t>
          </a:r>
          <a:r>
            <a:rPr lang="en" sz="1900" kern="1200" dirty="0" err="1" smtClean="0"/>
            <a:t>connected</a:t>
          </a:r>
          <a:r>
            <a:rPr lang="en" sz="1900" kern="1200" dirty="0" smtClean="0"/>
            <a:t> </a:t>
          </a:r>
          <a:r>
            <a:rPr lang="en" sz="1900" kern="1200" dirty="0" err="1" smtClean="0"/>
            <a:t>with</a:t>
          </a:r>
          <a:r>
            <a:rPr lang="en" sz="1900" kern="1200" dirty="0" smtClean="0"/>
            <a:t> </a:t>
          </a:r>
          <a:r>
            <a:rPr lang="en" sz="1900" kern="1200" dirty="0" err="1" smtClean="0"/>
            <a:t>autoimmune</a:t>
          </a:r>
          <a:r>
            <a:rPr lang="en" sz="1900" kern="1200" dirty="0" smtClean="0"/>
            <a:t> </a:t>
          </a:r>
          <a:r>
            <a:rPr lang="en" sz="1900" kern="1200" err="1" smtClean="0"/>
            <a:t>disease</a:t>
          </a:r>
          <a:r>
            <a:rPr lang="en" sz="1900" kern="1200" smtClean="0"/>
            <a:t> in adults, </a:t>
          </a:r>
          <a:r>
            <a:rPr lang="en-US" sz="1900" kern="1200" smtClean="0"/>
            <a:t>causes a more severe form of acidosis with hypokalemia, complicated by calculus and nephrocalcinosis</a:t>
          </a:r>
          <a:endParaRPr lang="en-US" sz="1900" kern="1200" dirty="0"/>
        </a:p>
      </dsp:txBody>
      <dsp:txXfrm>
        <a:off x="4378292" y="620868"/>
        <a:ext cx="6792477" cy="5206130"/>
      </dsp:txXfrm>
    </dsp:sp>
    <dsp:sp modelId="{D72D5DDD-EF87-467B-9F9B-BAE844AECF5B}">
      <dsp:nvSpPr>
        <dsp:cNvPr id="0" name=""/>
        <dsp:cNvSpPr/>
      </dsp:nvSpPr>
      <dsp:spPr>
        <a:xfrm>
          <a:off x="4046068" y="261061"/>
          <a:ext cx="1045048" cy="1045318"/>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71A32BB-0BCF-4E9F-B0A6-337982E07E1E}">
      <dsp:nvSpPr>
        <dsp:cNvPr id="0" name=""/>
        <dsp:cNvSpPr/>
      </dsp:nvSpPr>
      <dsp:spPr>
        <a:xfrm rot="5400000">
          <a:off x="10448808" y="273427"/>
          <a:ext cx="1045318" cy="1045048"/>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F28E9A7-6C30-4FFD-B685-8DCEF508D8AB}">
      <dsp:nvSpPr>
        <dsp:cNvPr id="0" name=""/>
        <dsp:cNvSpPr/>
      </dsp:nvSpPr>
      <dsp:spPr>
        <a:xfrm rot="16200000">
          <a:off x="4033538" y="5095693"/>
          <a:ext cx="1045318" cy="1045048"/>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2D8C60-B54D-4B35-B189-3CBB677D4DA9}">
      <dsp:nvSpPr>
        <dsp:cNvPr id="0" name=""/>
        <dsp:cNvSpPr/>
      </dsp:nvSpPr>
      <dsp:spPr>
        <a:xfrm rot="10800000">
          <a:off x="10449623" y="5095213"/>
          <a:ext cx="1045048" cy="1045318"/>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69D164-212E-4C52-8ECA-5C7BE0CD198E}">
      <dsp:nvSpPr>
        <dsp:cNvPr id="0" name=""/>
        <dsp:cNvSpPr/>
      </dsp:nvSpPr>
      <dsp:spPr>
        <a:xfrm>
          <a:off x="0" y="302192"/>
          <a:ext cx="11089179" cy="17860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644" tIns="374904" rIns="860644" bIns="142240" numCol="1" spcCol="1270" anchor="t" anchorCtr="0">
          <a:noAutofit/>
        </a:bodyPr>
        <a:lstStyle/>
        <a:p>
          <a:pPr marL="228600" lvl="1" indent="-228600" algn="l" defTabSz="889000">
            <a:lnSpc>
              <a:spcPct val="90000"/>
            </a:lnSpc>
            <a:spcBef>
              <a:spcPct val="0"/>
            </a:spcBef>
            <a:spcAft>
              <a:spcPct val="15000"/>
            </a:spcAft>
            <a:buChar char="••"/>
          </a:pPr>
          <a:r>
            <a:rPr lang="en" sz="2000" kern="1200" smtClean="0"/>
            <a:t>Slow progressive </a:t>
          </a:r>
          <a:r>
            <a:rPr lang="en" sz="2000" kern="1200" baseline="0" smtClean="0"/>
            <a:t>TID</a:t>
          </a:r>
          <a:endParaRPr lang="en-US" sz="2000" kern="1200"/>
        </a:p>
        <a:p>
          <a:pPr marL="228600" lvl="1" indent="-228600" algn="l" defTabSz="889000">
            <a:lnSpc>
              <a:spcPct val="90000"/>
            </a:lnSpc>
            <a:spcBef>
              <a:spcPct val="0"/>
            </a:spcBef>
            <a:spcAft>
              <a:spcPct val="15000"/>
            </a:spcAft>
            <a:buChar char="••"/>
          </a:pPr>
          <a:r>
            <a:rPr lang="en" sz="2000" kern="1200" baseline="0" dirty="0" smtClean="0"/>
            <a:t>Hypertension is rare and mild</a:t>
          </a:r>
        </a:p>
        <a:p>
          <a:pPr marL="228600" lvl="1" indent="-228600" algn="l" defTabSz="889000">
            <a:lnSpc>
              <a:spcPct val="90000"/>
            </a:lnSpc>
            <a:spcBef>
              <a:spcPct val="0"/>
            </a:spcBef>
            <a:spcAft>
              <a:spcPct val="15000"/>
            </a:spcAft>
            <a:buChar char="••"/>
          </a:pPr>
          <a:r>
            <a:rPr lang="en" sz="2000" kern="1200" baseline="0" smtClean="0"/>
            <a:t>In the late KF pronounced anemia</a:t>
          </a:r>
          <a:endParaRPr lang="sr-Cyrl-RS" sz="2000" kern="1200" baseline="0" dirty="0" smtClean="0"/>
        </a:p>
        <a:p>
          <a:pPr marL="228600" lvl="1" indent="-228600" algn="l" defTabSz="889000">
            <a:lnSpc>
              <a:spcPct val="90000"/>
            </a:lnSpc>
            <a:spcBef>
              <a:spcPct val="0"/>
            </a:spcBef>
            <a:spcAft>
              <a:spcPct val="15000"/>
            </a:spcAft>
            <a:buChar char="••"/>
          </a:pPr>
          <a:r>
            <a:rPr lang="en" sz="2000" kern="1200" baseline="0" dirty="0" smtClean="0"/>
            <a:t>Tumors of the uroepithelium are common</a:t>
          </a:r>
          <a:endParaRPr lang="sr-Latn-CS" sz="2000" kern="1200" dirty="0"/>
        </a:p>
      </dsp:txBody>
      <dsp:txXfrm>
        <a:off x="0" y="302192"/>
        <a:ext cx="11089179" cy="1786050"/>
      </dsp:txXfrm>
    </dsp:sp>
    <dsp:sp modelId="{A7C6E37B-C04A-4090-8528-CF28955F1A67}">
      <dsp:nvSpPr>
        <dsp:cNvPr id="0" name=""/>
        <dsp:cNvSpPr/>
      </dsp:nvSpPr>
      <dsp:spPr>
        <a:xfrm>
          <a:off x="554458" y="36511"/>
          <a:ext cx="7762425"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01" tIns="0" rIns="293401" bIns="0" numCol="1" spcCol="1270" anchor="ctr" anchorCtr="0">
          <a:noAutofit/>
        </a:bodyPr>
        <a:lstStyle/>
        <a:p>
          <a:pPr lvl="0" algn="l" defTabSz="1111250">
            <a:lnSpc>
              <a:spcPct val="90000"/>
            </a:lnSpc>
            <a:spcBef>
              <a:spcPct val="0"/>
            </a:spcBef>
            <a:spcAft>
              <a:spcPct val="35000"/>
            </a:spcAft>
          </a:pPr>
          <a:r>
            <a:rPr lang="en" sz="2500" b="1" kern="1200" dirty="0" smtClean="0"/>
            <a:t>Clinical characteristics</a:t>
          </a:r>
          <a:endParaRPr lang="en-US" sz="2500" b="1" kern="1200" dirty="0"/>
        </a:p>
      </dsp:txBody>
      <dsp:txXfrm>
        <a:off x="580397" y="62450"/>
        <a:ext cx="7710547" cy="479482"/>
      </dsp:txXfrm>
    </dsp:sp>
    <dsp:sp modelId="{850CE5EC-CA40-4FE2-AE8D-10ACB9D037F3}">
      <dsp:nvSpPr>
        <dsp:cNvPr id="0" name=""/>
        <dsp:cNvSpPr/>
      </dsp:nvSpPr>
      <dsp:spPr>
        <a:xfrm>
          <a:off x="0" y="2451122"/>
          <a:ext cx="11089179" cy="2438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644" tIns="374904" rIns="860644" bIns="142240" numCol="1" spcCol="1270" anchor="t" anchorCtr="0">
          <a:noAutofit/>
        </a:bodyPr>
        <a:lstStyle/>
        <a:p>
          <a:pPr marL="171450" lvl="1" indent="0" algn="l" defTabSz="889000">
            <a:lnSpc>
              <a:spcPct val="90000"/>
            </a:lnSpc>
            <a:spcBef>
              <a:spcPct val="0"/>
            </a:spcBef>
            <a:spcAft>
              <a:spcPct val="15000"/>
            </a:spcAft>
            <a:buChar char="••"/>
          </a:pPr>
          <a:r>
            <a:rPr lang="en" sz="2000" kern="1200" baseline="0" smtClean="0">
              <a:solidFill>
                <a:schemeClr val="tx1"/>
              </a:solidFill>
            </a:rPr>
            <a:t> Tubular proteinuria</a:t>
          </a:r>
          <a:endParaRPr lang="en-US" sz="2000" kern="1200" dirty="0">
            <a:solidFill>
              <a:schemeClr val="tx1"/>
            </a:solidFill>
          </a:endParaRPr>
        </a:p>
        <a:p>
          <a:pPr marL="171450" lvl="1" indent="0" algn="l" defTabSz="889000">
            <a:lnSpc>
              <a:spcPct val="90000"/>
            </a:lnSpc>
            <a:spcBef>
              <a:spcPct val="0"/>
            </a:spcBef>
            <a:spcAft>
              <a:spcPct val="15000"/>
            </a:spcAft>
            <a:buChar char="••"/>
          </a:pPr>
          <a:r>
            <a:rPr lang="en" sz="2000" kern="1200" baseline="0" smtClean="0">
              <a:solidFill>
                <a:schemeClr val="tx1"/>
              </a:solidFill>
            </a:rPr>
            <a:t> Different </a:t>
          </a:r>
          <a:r>
            <a:rPr lang="en" sz="2000" kern="1200" baseline="0" dirty="0" smtClean="0">
              <a:solidFill>
                <a:schemeClr val="tx1"/>
              </a:solidFill>
            </a:rPr>
            <a:t>tubule function disorders</a:t>
          </a:r>
        </a:p>
        <a:p>
          <a:pPr marL="360363" lvl="2" indent="0" algn="l" defTabSz="889000">
            <a:lnSpc>
              <a:spcPct val="90000"/>
            </a:lnSpc>
            <a:spcBef>
              <a:spcPct val="0"/>
            </a:spcBef>
            <a:spcAft>
              <a:spcPct val="15000"/>
            </a:spcAft>
            <a:buChar char="••"/>
          </a:pPr>
          <a:r>
            <a:rPr lang="en" sz="2000" kern="1200" baseline="0" dirty="0" smtClean="0">
              <a:solidFill>
                <a:schemeClr val="tx1"/>
              </a:solidFill>
            </a:rPr>
            <a:t>Increased excretion of low molecular weight proteins</a:t>
          </a:r>
        </a:p>
        <a:p>
          <a:pPr marL="360363" lvl="2" indent="0" algn="l" defTabSz="889000">
            <a:lnSpc>
              <a:spcPct val="90000"/>
            </a:lnSpc>
            <a:spcBef>
              <a:spcPct val="0"/>
            </a:spcBef>
            <a:spcAft>
              <a:spcPct val="15000"/>
            </a:spcAft>
            <a:buChar char="••"/>
          </a:pPr>
          <a:r>
            <a:rPr lang="en" sz="2000" kern="1200" baseline="0" dirty="0" smtClean="0">
              <a:solidFill>
                <a:schemeClr val="tx1"/>
              </a:solidFill>
            </a:rPr>
            <a:t>Increased excretion </a:t>
          </a:r>
          <a:r>
            <a:rPr lang="en" sz="2000" i="1" kern="1200" baseline="0" smtClean="0">
              <a:solidFill>
                <a:schemeClr val="tx1"/>
              </a:solidFill>
            </a:rPr>
            <a:t>of Tamm-Hosfall</a:t>
          </a:r>
          <a:r>
            <a:rPr lang="en" sz="2000" kern="1200" baseline="0" smtClean="0">
              <a:solidFill>
                <a:schemeClr val="tx1"/>
              </a:solidFill>
            </a:rPr>
            <a:t> </a:t>
          </a:r>
          <a:r>
            <a:rPr lang="en" sz="2000" kern="1200" baseline="0" dirty="0" smtClean="0">
              <a:solidFill>
                <a:schemeClr val="tx1"/>
              </a:solidFill>
            </a:rPr>
            <a:t>protein</a:t>
          </a:r>
        </a:p>
        <a:p>
          <a:pPr marL="360363" lvl="2" indent="0" algn="l" defTabSz="889000">
            <a:lnSpc>
              <a:spcPct val="90000"/>
            </a:lnSpc>
            <a:spcBef>
              <a:spcPct val="0"/>
            </a:spcBef>
            <a:spcAft>
              <a:spcPct val="15000"/>
            </a:spcAft>
            <a:buChar char="••"/>
          </a:pPr>
          <a:r>
            <a:rPr lang="en" sz="2000" kern="1200" baseline="0" dirty="0" smtClean="0">
              <a:solidFill>
                <a:schemeClr val="tx1"/>
              </a:solidFill>
            </a:rPr>
            <a:t>Increased excretion of glucose, urate</a:t>
          </a:r>
        </a:p>
        <a:p>
          <a:pPr marL="360363" lvl="2" indent="0" algn="l" defTabSz="889000">
            <a:lnSpc>
              <a:spcPct val="90000"/>
            </a:lnSpc>
            <a:spcBef>
              <a:spcPct val="0"/>
            </a:spcBef>
            <a:spcAft>
              <a:spcPct val="15000"/>
            </a:spcAft>
            <a:buChar char="••"/>
          </a:pPr>
          <a:r>
            <a:rPr lang="en" sz="2000" kern="1200" baseline="0" dirty="0" smtClean="0">
              <a:solidFill>
                <a:schemeClr val="tx1"/>
              </a:solidFill>
            </a:rPr>
            <a:t>Decreased ability to concentrate and acidify urine</a:t>
          </a:r>
          <a:endParaRPr lang="en-US" sz="2000" kern="1200" dirty="0">
            <a:solidFill>
              <a:schemeClr val="tx1"/>
            </a:solidFill>
          </a:endParaRPr>
        </a:p>
      </dsp:txBody>
      <dsp:txXfrm>
        <a:off x="0" y="2451122"/>
        <a:ext cx="11089179" cy="2438100"/>
      </dsp:txXfrm>
    </dsp:sp>
    <dsp:sp modelId="{3294415C-8738-42AF-99DD-427B712AB86F}">
      <dsp:nvSpPr>
        <dsp:cNvPr id="0" name=""/>
        <dsp:cNvSpPr/>
      </dsp:nvSpPr>
      <dsp:spPr>
        <a:xfrm>
          <a:off x="554458" y="2185441"/>
          <a:ext cx="7762425"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01" tIns="0" rIns="293401" bIns="0" numCol="1" spcCol="1270" anchor="ctr" anchorCtr="0">
          <a:noAutofit/>
        </a:bodyPr>
        <a:lstStyle/>
        <a:p>
          <a:pPr lvl="0" algn="l" defTabSz="1111250">
            <a:lnSpc>
              <a:spcPct val="90000"/>
            </a:lnSpc>
            <a:spcBef>
              <a:spcPct val="0"/>
            </a:spcBef>
            <a:spcAft>
              <a:spcPct val="35000"/>
            </a:spcAft>
          </a:pPr>
          <a:r>
            <a:rPr lang="en" sz="2500" b="1" kern="1200" dirty="0" smtClean="0"/>
            <a:t>Laboratory characteristics</a:t>
          </a:r>
          <a:endParaRPr lang="en-US" sz="2500" b="1" kern="1200" dirty="0"/>
        </a:p>
      </dsp:txBody>
      <dsp:txXfrm>
        <a:off x="580397" y="2211380"/>
        <a:ext cx="7710547" cy="479482"/>
      </dsp:txXfrm>
    </dsp:sp>
    <dsp:sp modelId="{F10851E8-E928-46BD-9E9C-40C3218C883E}">
      <dsp:nvSpPr>
        <dsp:cNvPr id="0" name=""/>
        <dsp:cNvSpPr/>
      </dsp:nvSpPr>
      <dsp:spPr>
        <a:xfrm>
          <a:off x="0" y="5252103"/>
          <a:ext cx="11089179" cy="113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644" tIns="374904" rIns="860644" bIns="142240" numCol="1" spcCol="1270" anchor="t" anchorCtr="0">
          <a:noAutofit/>
        </a:bodyPr>
        <a:lstStyle/>
        <a:p>
          <a:pPr marL="228600" lvl="1" indent="-228600" algn="l" defTabSz="889000">
            <a:lnSpc>
              <a:spcPct val="90000"/>
            </a:lnSpc>
            <a:spcBef>
              <a:spcPct val="0"/>
            </a:spcBef>
            <a:spcAft>
              <a:spcPct val="15000"/>
            </a:spcAft>
            <a:buChar char="••"/>
          </a:pPr>
          <a:r>
            <a:rPr lang="en" sz="2000" kern="1200" dirty="0" smtClean="0">
              <a:solidFill>
                <a:schemeClr val="tx1"/>
              </a:solidFill>
            </a:rPr>
            <a:t>Symmetrically reduced kidneys without scarring</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 sz="2000" kern="1200" dirty="0" smtClean="0">
              <a:solidFill>
                <a:schemeClr val="tx1"/>
              </a:solidFill>
            </a:rPr>
            <a:t>Phylocalyx system </a:t>
          </a:r>
          <a:r>
            <a:rPr lang="en" sz="2000" kern="1200" baseline="0" dirty="0" smtClean="0">
              <a:solidFill>
                <a:schemeClr val="tx1"/>
              </a:solidFill>
            </a:rPr>
            <a:t>without changes</a:t>
          </a:r>
          <a:endParaRPr lang="sr-Latn-CS" sz="2000" kern="1200" dirty="0">
            <a:solidFill>
              <a:schemeClr val="tx1"/>
            </a:solidFill>
          </a:endParaRPr>
        </a:p>
      </dsp:txBody>
      <dsp:txXfrm>
        <a:off x="0" y="5252103"/>
        <a:ext cx="11089179" cy="1134000"/>
      </dsp:txXfrm>
    </dsp:sp>
    <dsp:sp modelId="{EABD5CEB-BD96-49EE-AE10-B9EFBA09923F}">
      <dsp:nvSpPr>
        <dsp:cNvPr id="0" name=""/>
        <dsp:cNvSpPr/>
      </dsp:nvSpPr>
      <dsp:spPr>
        <a:xfrm>
          <a:off x="554458" y="4986421"/>
          <a:ext cx="7762425"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01" tIns="0" rIns="293401" bIns="0" numCol="1" spcCol="1270" anchor="ctr" anchorCtr="0">
          <a:noAutofit/>
        </a:bodyPr>
        <a:lstStyle/>
        <a:p>
          <a:pPr lvl="0" algn="l" defTabSz="1111250">
            <a:lnSpc>
              <a:spcPct val="90000"/>
            </a:lnSpc>
            <a:spcBef>
              <a:spcPct val="0"/>
            </a:spcBef>
            <a:spcAft>
              <a:spcPct val="35000"/>
            </a:spcAft>
          </a:pPr>
          <a:r>
            <a:rPr lang="en" sz="2500" b="1" kern="1200" smtClean="0">
              <a:solidFill>
                <a:schemeClr val="bg1"/>
              </a:solidFill>
            </a:rPr>
            <a:t>Sonographic </a:t>
          </a:r>
          <a:r>
            <a:rPr lang="en" sz="2500" b="1" kern="1200" dirty="0" smtClean="0">
              <a:solidFill>
                <a:schemeClr val="bg1"/>
              </a:solidFill>
            </a:rPr>
            <a:t>and X-ray findings</a:t>
          </a:r>
          <a:endParaRPr lang="en-US" sz="2500" kern="1200" dirty="0"/>
        </a:p>
      </dsp:txBody>
      <dsp:txXfrm>
        <a:off x="580397" y="5012360"/>
        <a:ext cx="7710547" cy="479482"/>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CAF408-D792-450D-BE1B-A117BDCC7408}">
      <dsp:nvSpPr>
        <dsp:cNvPr id="0" name=""/>
        <dsp:cNvSpPr/>
      </dsp:nvSpPr>
      <dsp:spPr>
        <a:xfrm>
          <a:off x="0" y="755649"/>
          <a:ext cx="10688782" cy="4895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29568" tIns="874776" rIns="829568" bIns="298704" numCol="1" spcCol="1270" anchor="t" anchorCtr="0">
          <a:noAutofit/>
        </a:bodyPr>
        <a:lstStyle/>
        <a:p>
          <a:pPr marL="285750" lvl="1" indent="-285750" algn="l" defTabSz="1866900">
            <a:lnSpc>
              <a:spcPct val="90000"/>
            </a:lnSpc>
            <a:spcBef>
              <a:spcPct val="0"/>
            </a:spcBef>
            <a:spcAft>
              <a:spcPct val="15000"/>
            </a:spcAft>
            <a:buChar char="••"/>
          </a:pPr>
          <a:r>
            <a:rPr lang="en" sz="4200" kern="1200" smtClean="0"/>
            <a:t>Prevention of BEN is not possible</a:t>
          </a:r>
          <a:endParaRPr lang="en-US" sz="4200" kern="1200"/>
        </a:p>
        <a:p>
          <a:pPr marL="285750" lvl="1" indent="-285750" algn="l" defTabSz="1866900">
            <a:lnSpc>
              <a:spcPct val="90000"/>
            </a:lnSpc>
            <a:spcBef>
              <a:spcPct val="0"/>
            </a:spcBef>
            <a:spcAft>
              <a:spcPct val="15000"/>
            </a:spcAft>
            <a:buChar char="••"/>
          </a:pPr>
          <a:r>
            <a:rPr lang="en" sz="4200" kern="1200" smtClean="0"/>
            <a:t>Non- specific prevention includes treatment of reversible factors that worsen kidney function, low-protein diet, correction of anemia, symptomatic measures and dialysis depuration.</a:t>
          </a:r>
          <a:endParaRPr lang="sr-Latn-CS" sz="4200" kern="1200" dirty="0" smtClean="0"/>
        </a:p>
      </dsp:txBody>
      <dsp:txXfrm>
        <a:off x="0" y="755649"/>
        <a:ext cx="10688782" cy="4895100"/>
      </dsp:txXfrm>
    </dsp:sp>
    <dsp:sp modelId="{E95DA26D-0D67-4122-ADC5-3C2D74D43945}">
      <dsp:nvSpPr>
        <dsp:cNvPr id="0" name=""/>
        <dsp:cNvSpPr/>
      </dsp:nvSpPr>
      <dsp:spPr>
        <a:xfrm>
          <a:off x="534439" y="135729"/>
          <a:ext cx="7482147" cy="1239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2807" tIns="0" rIns="282807" bIns="0" numCol="1" spcCol="1270" anchor="ctr" anchorCtr="0">
          <a:noAutofit/>
        </a:bodyPr>
        <a:lstStyle/>
        <a:p>
          <a:pPr lvl="0" algn="l" defTabSz="1866900">
            <a:lnSpc>
              <a:spcPct val="90000"/>
            </a:lnSpc>
            <a:spcBef>
              <a:spcPct val="0"/>
            </a:spcBef>
            <a:spcAft>
              <a:spcPct val="35000"/>
            </a:spcAft>
          </a:pPr>
          <a:r>
            <a:rPr lang="en" sz="4200" b="1" kern="1200" dirty="0" smtClean="0"/>
            <a:t>Treatment</a:t>
          </a:r>
          <a:endParaRPr lang="en-US" sz="4200" b="1" kern="1200" dirty="0"/>
        </a:p>
      </dsp:txBody>
      <dsp:txXfrm>
        <a:off x="594963" y="196253"/>
        <a:ext cx="7361099" cy="111879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7371EF-2D9D-4EA4-95D4-5880B5535263}">
      <dsp:nvSpPr>
        <dsp:cNvPr id="0" name=""/>
        <dsp:cNvSpPr/>
      </dsp:nvSpPr>
      <dsp:spPr>
        <a:xfrm>
          <a:off x="0" y="194655"/>
          <a:ext cx="10855036" cy="1795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471" tIns="208280" rIns="842471" bIns="142240" numCol="1" spcCol="1270" anchor="t" anchorCtr="0">
          <a:noAutofit/>
        </a:bodyPr>
        <a:lstStyle/>
        <a:p>
          <a:pPr marL="228600" lvl="1" indent="-228600" algn="l" defTabSz="889000">
            <a:lnSpc>
              <a:spcPct val="90000"/>
            </a:lnSpc>
            <a:spcBef>
              <a:spcPct val="0"/>
            </a:spcBef>
            <a:spcAft>
              <a:spcPct val="15000"/>
            </a:spcAft>
            <a:buChar char="••"/>
          </a:pPr>
          <a:r>
            <a:rPr lang="en" sz="2000" kern="1200" dirty="0" smtClean="0">
              <a:solidFill>
                <a:schemeClr val="tx1"/>
              </a:solidFill>
            </a:rPr>
            <a:t>Bilateral cysts in the kidney and parenchymal organs, aneurysms in the brain. End-stage renal failure in 10%</a:t>
          </a:r>
          <a:endParaRPr lang="en-US" sz="2000" kern="1200" dirty="0">
            <a:solidFill>
              <a:schemeClr val="tx1"/>
            </a:solidFill>
          </a:endParaRPr>
        </a:p>
        <a:p>
          <a:pPr marL="228600" lvl="1" indent="-228600" algn="l" defTabSz="889000">
            <a:lnSpc>
              <a:spcPct val="90000"/>
            </a:lnSpc>
            <a:spcBef>
              <a:spcPct val="0"/>
            </a:spcBef>
            <a:spcAft>
              <a:spcPct val="15000"/>
            </a:spcAft>
            <a:buChar char="••"/>
          </a:pPr>
          <a:r>
            <a:rPr lang="en" sz="2000" kern="1200" dirty="0" smtClean="0">
              <a:solidFill>
                <a:schemeClr val="tx1"/>
              </a:solidFill>
            </a:rPr>
            <a:t>Decreased ability to concentrate urine, hematuria, moderate proteinuria, large number of cysts in the cortex and medulla of the kidney (EHO, CT, NMR, I.V.P.), positive family history</a:t>
          </a:r>
          <a:endParaRPr lang="en-US" sz="2000" kern="1200" dirty="0">
            <a:solidFill>
              <a:schemeClr val="tx1"/>
            </a:solidFill>
          </a:endParaRPr>
        </a:p>
      </dsp:txBody>
      <dsp:txXfrm>
        <a:off x="0" y="194655"/>
        <a:ext cx="10855036" cy="1795500"/>
      </dsp:txXfrm>
    </dsp:sp>
    <dsp:sp modelId="{6E777558-C93A-42F5-8EAC-094BFA701036}">
      <dsp:nvSpPr>
        <dsp:cNvPr id="0" name=""/>
        <dsp:cNvSpPr/>
      </dsp:nvSpPr>
      <dsp:spPr>
        <a:xfrm>
          <a:off x="542751" y="47055"/>
          <a:ext cx="8181636"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06" tIns="0" rIns="287206" bIns="0" numCol="1" spcCol="1270" anchor="ctr" anchorCtr="0">
          <a:noAutofit/>
        </a:bodyPr>
        <a:lstStyle/>
        <a:p>
          <a:pPr lvl="0" algn="l" defTabSz="844550">
            <a:lnSpc>
              <a:spcPct val="90000"/>
            </a:lnSpc>
            <a:spcBef>
              <a:spcPct val="0"/>
            </a:spcBef>
            <a:spcAft>
              <a:spcPct val="35000"/>
            </a:spcAft>
          </a:pPr>
          <a:r>
            <a:rPr lang="en" sz="1900" b="1" kern="1200" dirty="0" smtClean="0"/>
            <a:t>Definition and diagnosis of polycystic kidney disease</a:t>
          </a:r>
          <a:endParaRPr lang="en-US" sz="1900" b="1" kern="1200" dirty="0"/>
        </a:p>
      </dsp:txBody>
      <dsp:txXfrm>
        <a:off x="557161" y="61465"/>
        <a:ext cx="8152816" cy="266380"/>
      </dsp:txXfrm>
    </dsp:sp>
    <dsp:sp modelId="{9B468471-9FE3-4225-A9F8-C4AFA6F88622}">
      <dsp:nvSpPr>
        <dsp:cNvPr id="0" name=""/>
        <dsp:cNvSpPr/>
      </dsp:nvSpPr>
      <dsp:spPr>
        <a:xfrm>
          <a:off x="0" y="2191755"/>
          <a:ext cx="10855036" cy="1197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471" tIns="208280" rIns="842471" bIns="142240" numCol="1" spcCol="1270" anchor="t" anchorCtr="0">
          <a:noAutofit/>
        </a:bodyPr>
        <a:lstStyle/>
        <a:p>
          <a:pPr marL="228600" lvl="1" indent="-228600" algn="l" defTabSz="889000">
            <a:lnSpc>
              <a:spcPct val="90000"/>
            </a:lnSpc>
            <a:spcBef>
              <a:spcPct val="0"/>
            </a:spcBef>
            <a:spcAft>
              <a:spcPct val="15000"/>
            </a:spcAft>
            <a:buChar char="••"/>
          </a:pPr>
          <a:r>
            <a:rPr lang="en" sz="2000" kern="1200" dirty="0" smtClean="0">
              <a:solidFill>
                <a:schemeClr val="tx1"/>
              </a:solidFill>
            </a:rPr>
            <a:t>Dull pain in the lumbar region, headache, infection, hematuria, HTA, diverticulosis, cysts in the liver and pancreas, intracranial aneurysms, mitral valve prolapse, calculus of the urinary tract</a:t>
          </a:r>
          <a:endParaRPr lang="en-US" sz="2000" kern="1200" dirty="0"/>
        </a:p>
      </dsp:txBody>
      <dsp:txXfrm>
        <a:off x="0" y="2191755"/>
        <a:ext cx="10855036" cy="1197000"/>
      </dsp:txXfrm>
    </dsp:sp>
    <dsp:sp modelId="{66B47428-229B-4876-A902-45893AE17C0E}">
      <dsp:nvSpPr>
        <dsp:cNvPr id="0" name=""/>
        <dsp:cNvSpPr/>
      </dsp:nvSpPr>
      <dsp:spPr>
        <a:xfrm>
          <a:off x="542751" y="2044155"/>
          <a:ext cx="7598525"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06" tIns="0" rIns="287206" bIns="0" numCol="1" spcCol="1270" anchor="ctr" anchorCtr="0">
          <a:noAutofit/>
        </a:bodyPr>
        <a:lstStyle/>
        <a:p>
          <a:pPr lvl="0" algn="l" defTabSz="977900">
            <a:lnSpc>
              <a:spcPct val="90000"/>
            </a:lnSpc>
            <a:spcBef>
              <a:spcPct val="0"/>
            </a:spcBef>
            <a:spcAft>
              <a:spcPct val="35000"/>
            </a:spcAft>
          </a:pPr>
          <a:r>
            <a:rPr lang="en" sz="2200" b="1" kern="1200" dirty="0" smtClean="0"/>
            <a:t>clinical picture</a:t>
          </a:r>
          <a:endParaRPr lang="en-US" sz="2200" b="1" kern="1200" dirty="0"/>
        </a:p>
      </dsp:txBody>
      <dsp:txXfrm>
        <a:off x="557161" y="2058565"/>
        <a:ext cx="7569705" cy="266380"/>
      </dsp:txXfrm>
    </dsp:sp>
    <dsp:sp modelId="{68EE9C62-EEBE-418B-B555-A7DF46FA7091}">
      <dsp:nvSpPr>
        <dsp:cNvPr id="0" name=""/>
        <dsp:cNvSpPr/>
      </dsp:nvSpPr>
      <dsp:spPr>
        <a:xfrm>
          <a:off x="0" y="3637410"/>
          <a:ext cx="10855036" cy="2079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471" tIns="208280" rIns="842471" bIns="142240" numCol="1" spcCol="1270" anchor="t" anchorCtr="0">
          <a:noAutofit/>
        </a:bodyPr>
        <a:lstStyle/>
        <a:p>
          <a:pPr marL="228600" lvl="1" indent="-228600" algn="l" defTabSz="889000">
            <a:lnSpc>
              <a:spcPct val="90000"/>
            </a:lnSpc>
            <a:spcBef>
              <a:spcPct val="0"/>
            </a:spcBef>
            <a:spcAft>
              <a:spcPct val="15000"/>
            </a:spcAft>
            <a:buChar char="••"/>
          </a:pPr>
          <a:r>
            <a:rPr lang="en" sz="2000" kern="1200" dirty="0" smtClean="0"/>
            <a:t>Progression causes signs and symptoms </a:t>
          </a:r>
          <a:r>
            <a:rPr lang="en" sz="2000" kern="1200" smtClean="0"/>
            <a:t>of KF </a:t>
          </a:r>
          <a:r>
            <a:rPr lang="en" sz="2000" kern="1200" dirty="0" smtClean="0"/>
            <a:t>(creatinine value doubles every 36 months)</a:t>
          </a:r>
          <a:endParaRPr lang="en-US" sz="2000" kern="1200" dirty="0"/>
        </a:p>
        <a:p>
          <a:pPr marL="228600" lvl="1" indent="-228600" algn="l" defTabSz="889000">
            <a:lnSpc>
              <a:spcPct val="90000"/>
            </a:lnSpc>
            <a:spcBef>
              <a:spcPct val="0"/>
            </a:spcBef>
            <a:spcAft>
              <a:spcPct val="15000"/>
            </a:spcAft>
            <a:buChar char="••"/>
          </a:pPr>
          <a:r>
            <a:rPr lang="en" sz="2000" b="0" kern="1200" dirty="0" smtClean="0"/>
            <a:t>There is no specific medicine</a:t>
          </a:r>
          <a:r>
            <a:rPr lang="en" sz="2000" b="0" kern="1200" smtClean="0"/>
            <a:t>, analgetics </a:t>
          </a:r>
          <a:r>
            <a:rPr lang="en" sz="2000" b="0" kern="1200" dirty="0" smtClean="0"/>
            <a:t>are given for pain, lying in bed stops bleeding due to cyst rupture, </a:t>
          </a:r>
          <a:r>
            <a:rPr lang="en" sz="2000" b="0" kern="1200" smtClean="0"/>
            <a:t>for infection AB, </a:t>
          </a:r>
          <a:r>
            <a:rPr lang="en" sz="2000" b="0" kern="1200" dirty="0" smtClean="0"/>
            <a:t>HTA - salt reduction and use of antihypertensive drugs, intracranial aneurysm over 10 </a:t>
          </a:r>
          <a:r>
            <a:rPr lang="en" sz="2000" b="0" i="1" kern="1200" dirty="0" smtClean="0"/>
            <a:t>mm </a:t>
          </a:r>
          <a:r>
            <a:rPr lang="en" sz="2000" b="0" kern="1200" dirty="0" smtClean="0"/>
            <a:t>- surgical intervention, dialysis and transplantation</a:t>
          </a:r>
          <a:endParaRPr lang="en-US" sz="2000" kern="1200" dirty="0"/>
        </a:p>
      </dsp:txBody>
      <dsp:txXfrm>
        <a:off x="0" y="3637410"/>
        <a:ext cx="10855036" cy="2079000"/>
      </dsp:txXfrm>
    </dsp:sp>
    <dsp:sp modelId="{76AC336D-7D7F-4ED5-B801-1EFE1B24B288}">
      <dsp:nvSpPr>
        <dsp:cNvPr id="0" name=""/>
        <dsp:cNvSpPr/>
      </dsp:nvSpPr>
      <dsp:spPr>
        <a:xfrm>
          <a:off x="542751" y="3442755"/>
          <a:ext cx="7598525"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06" tIns="0" rIns="287206" bIns="0" numCol="1" spcCol="1270" anchor="ctr" anchorCtr="0">
          <a:noAutofit/>
        </a:bodyPr>
        <a:lstStyle/>
        <a:p>
          <a:pPr lvl="0" algn="l" defTabSz="977900">
            <a:lnSpc>
              <a:spcPct val="90000"/>
            </a:lnSpc>
            <a:spcBef>
              <a:spcPct val="0"/>
            </a:spcBef>
            <a:spcAft>
              <a:spcPct val="35000"/>
            </a:spcAft>
          </a:pPr>
          <a:r>
            <a:rPr lang="en" sz="2200" b="1" kern="1200" dirty="0" smtClean="0"/>
            <a:t>Progression and therapy</a:t>
          </a:r>
          <a:endParaRPr lang="en-US" sz="2200" b="1" kern="1200" dirty="0"/>
        </a:p>
      </dsp:txBody>
      <dsp:txXfrm>
        <a:off x="557161" y="3457165"/>
        <a:ext cx="7569705" cy="26638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5CBF76-3C5C-4F20-84D9-A5721CE1D6FF}">
      <dsp:nvSpPr>
        <dsp:cNvPr id="0" name=""/>
        <dsp:cNvSpPr/>
      </dsp:nvSpPr>
      <dsp:spPr>
        <a:xfrm>
          <a:off x="0" y="339500"/>
          <a:ext cx="11155679" cy="1367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5805" tIns="145796" rIns="865805" bIns="128016" numCol="1" spcCol="1270" anchor="ctr" anchorCtr="0">
          <a:noAutofit/>
        </a:bodyPr>
        <a:lstStyle/>
        <a:p>
          <a:pPr marL="171450" lvl="1" indent="-171450" algn="l" defTabSz="800100">
            <a:lnSpc>
              <a:spcPct val="90000"/>
            </a:lnSpc>
            <a:spcBef>
              <a:spcPct val="0"/>
            </a:spcBef>
            <a:spcAft>
              <a:spcPct val="15000"/>
            </a:spcAft>
            <a:buChar char="••"/>
          </a:pPr>
          <a:r>
            <a:rPr lang="en" altLang="en-US" sz="1800" kern="1200" smtClean="0"/>
            <a:t>The disorder occurs intrauterinely, causing less than 1% of all tubules to become cystic</a:t>
          </a:r>
          <a:endParaRPr lang="en-US" sz="1800" kern="1200"/>
        </a:p>
        <a:p>
          <a:pPr marL="171450" lvl="1" indent="-171450" algn="l" defTabSz="800100">
            <a:lnSpc>
              <a:spcPct val="90000"/>
            </a:lnSpc>
            <a:spcBef>
              <a:spcPct val="0"/>
            </a:spcBef>
            <a:spcAft>
              <a:spcPct val="15000"/>
            </a:spcAft>
            <a:buChar char="••"/>
          </a:pPr>
          <a:r>
            <a:rPr lang="en" altLang="en-US" sz="1800" kern="1200" dirty="0" smtClean="0"/>
            <a:t>A quarter of patients </a:t>
          </a:r>
          <a:r>
            <a:rPr lang="en" altLang="en-US" sz="1800" kern="1200" smtClean="0"/>
            <a:t>with ADPCKD </a:t>
          </a:r>
          <a:r>
            <a:rPr lang="en" altLang="en-US" sz="1800" kern="1200" dirty="0" smtClean="0"/>
            <a:t>do not have a hereditary burden (possibility of spontaneous gene mutation)</a:t>
          </a:r>
        </a:p>
        <a:p>
          <a:pPr marL="171450" lvl="1" indent="-171450" algn="l" defTabSz="800100">
            <a:lnSpc>
              <a:spcPct val="90000"/>
            </a:lnSpc>
            <a:spcBef>
              <a:spcPct val="0"/>
            </a:spcBef>
            <a:spcAft>
              <a:spcPct val="15000"/>
            </a:spcAft>
            <a:buChar char="••"/>
          </a:pPr>
          <a:r>
            <a:rPr lang="en" altLang="en-US" sz="1800" kern="1200" smtClean="0"/>
            <a:t>All gene </a:t>
          </a:r>
          <a:r>
            <a:rPr lang="en" altLang="en-US" sz="1800" kern="1200" dirty="0" smtClean="0"/>
            <a:t>carriers manifest themselves until the age of 80, although only 50% </a:t>
          </a:r>
          <a:r>
            <a:rPr lang="en" altLang="en-US" sz="1800" kern="1200" smtClean="0"/>
            <a:t>will manifest CKD</a:t>
          </a:r>
          <a:endParaRPr lang="en" altLang="en-US" sz="1800" kern="1200" dirty="0" smtClean="0"/>
        </a:p>
      </dsp:txBody>
      <dsp:txXfrm>
        <a:off x="0" y="339500"/>
        <a:ext cx="11155679" cy="1367100"/>
      </dsp:txXfrm>
    </dsp:sp>
    <dsp:sp modelId="{CFA494A8-3EF2-4B95-BE25-81D38544B44D}">
      <dsp:nvSpPr>
        <dsp:cNvPr id="0" name=""/>
        <dsp:cNvSpPr/>
      </dsp:nvSpPr>
      <dsp:spPr>
        <a:xfrm>
          <a:off x="557783" y="51515"/>
          <a:ext cx="7808975" cy="43207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161" tIns="0" rIns="295161" bIns="0" numCol="1" spcCol="1270" anchor="ctr" anchorCtr="0">
          <a:noAutofit/>
        </a:bodyPr>
        <a:lstStyle/>
        <a:p>
          <a:pPr lvl="0" algn="l" defTabSz="889000">
            <a:lnSpc>
              <a:spcPct val="90000"/>
            </a:lnSpc>
            <a:spcBef>
              <a:spcPct val="0"/>
            </a:spcBef>
            <a:spcAft>
              <a:spcPct val="35000"/>
            </a:spcAft>
          </a:pPr>
          <a:r>
            <a:rPr lang="en" altLang="en-US" sz="2000" b="1" kern="1200" smtClean="0"/>
            <a:t>Epidemiology of PCKD </a:t>
          </a:r>
          <a:endParaRPr lang="en-US" sz="2000" kern="1200" dirty="0"/>
        </a:p>
      </dsp:txBody>
      <dsp:txXfrm>
        <a:off x="578875" y="72607"/>
        <a:ext cx="7766791" cy="389887"/>
      </dsp:txXfrm>
    </dsp:sp>
    <dsp:sp modelId="{23E8FCD3-8493-4586-9C2A-61CED5F7D8F3}">
      <dsp:nvSpPr>
        <dsp:cNvPr id="0" name=""/>
        <dsp:cNvSpPr/>
      </dsp:nvSpPr>
      <dsp:spPr>
        <a:xfrm>
          <a:off x="0" y="2025898"/>
          <a:ext cx="11155679" cy="1940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5805" tIns="145796" rIns="865805" bIns="128016" numCol="1" spcCol="1270" anchor="t" anchorCtr="0">
          <a:noAutofit/>
        </a:bodyPr>
        <a:lstStyle/>
        <a:p>
          <a:pPr marL="171450" lvl="1" indent="-171450" algn="l" defTabSz="800100">
            <a:lnSpc>
              <a:spcPct val="90000"/>
            </a:lnSpc>
            <a:spcBef>
              <a:spcPct val="0"/>
            </a:spcBef>
            <a:spcAft>
              <a:spcPct val="15000"/>
            </a:spcAft>
            <a:buChar char="••"/>
          </a:pPr>
          <a:r>
            <a:rPr lang="en" sz="1800" kern="1200" smtClean="0"/>
            <a:t>Possible causes are:</a:t>
          </a:r>
          <a:endParaRPr lang="en-US" sz="1800" kern="1200"/>
        </a:p>
        <a:p>
          <a:pPr marL="342900" lvl="2" indent="-171450" algn="l" defTabSz="800100">
            <a:lnSpc>
              <a:spcPct val="90000"/>
            </a:lnSpc>
            <a:spcBef>
              <a:spcPct val="0"/>
            </a:spcBef>
            <a:spcAft>
              <a:spcPct val="15000"/>
            </a:spcAft>
            <a:buChar char="••"/>
          </a:pPr>
          <a:r>
            <a:rPr lang="en" sz="1800" kern="1200" dirty="0" smtClean="0">
              <a:solidFill>
                <a:srgbClr val="FF0000"/>
              </a:solidFill>
            </a:rPr>
            <a:t>tubule obstruction </a:t>
          </a:r>
          <a:r>
            <a:rPr lang="en" sz="1800" kern="1200" dirty="0" smtClean="0"/>
            <a:t>(caused by increased intratubular pressure)</a:t>
          </a:r>
        </a:p>
        <a:p>
          <a:pPr marL="342900" lvl="2" indent="-171450" algn="l" defTabSz="800100">
            <a:lnSpc>
              <a:spcPct val="90000"/>
            </a:lnSpc>
            <a:spcBef>
              <a:spcPct val="0"/>
            </a:spcBef>
            <a:spcAft>
              <a:spcPct val="15000"/>
            </a:spcAft>
            <a:buChar char="••"/>
          </a:pPr>
          <a:r>
            <a:rPr lang="en" sz="1800" kern="1200" smtClean="0">
              <a:solidFill>
                <a:srgbClr val="FF0000"/>
              </a:solidFill>
            </a:rPr>
            <a:t>deffective and stretchable basement membrane </a:t>
          </a:r>
          <a:r>
            <a:rPr lang="en" sz="1800" kern="1200" smtClean="0"/>
            <a:t>(tubule expansio , followed by an increase in the number of cells and changes in the membrane)</a:t>
          </a:r>
          <a:endParaRPr lang="sr-Cyrl-RS" sz="1800" kern="1200" dirty="0" smtClean="0"/>
        </a:p>
        <a:p>
          <a:pPr marL="342900" lvl="2" indent="-171450" algn="l" defTabSz="800100">
            <a:lnSpc>
              <a:spcPct val="90000"/>
            </a:lnSpc>
            <a:spcBef>
              <a:spcPct val="0"/>
            </a:spcBef>
            <a:spcAft>
              <a:spcPct val="15000"/>
            </a:spcAft>
            <a:buChar char="••"/>
          </a:pPr>
          <a:r>
            <a:rPr lang="en" sz="1800" kern="1200" dirty="0" smtClean="0">
              <a:solidFill>
                <a:srgbClr val="FF0000"/>
              </a:solidFill>
            </a:rPr>
            <a:t>Proliferation of new cells and the creation of a new basal membrane of the </a:t>
          </a:r>
          <a:r>
            <a:rPr lang="en" sz="1800" kern="1200" smtClean="0">
              <a:solidFill>
                <a:srgbClr val="FF0000"/>
              </a:solidFill>
            </a:rPr>
            <a:t>tubules </a:t>
          </a:r>
          <a:r>
            <a:rPr lang="en" sz="1800" kern="1200" smtClean="0">
              <a:solidFill>
                <a:schemeClr val="tx1"/>
              </a:solidFill>
            </a:rPr>
            <a:t>(</a:t>
          </a:r>
          <a:r>
            <a:rPr lang="en" sz="1800" kern="1200" smtClean="0"/>
            <a:t>dilatation </a:t>
          </a:r>
          <a:r>
            <a:rPr lang="en" sz="1800" kern="1200" dirty="0" smtClean="0"/>
            <a:t>of the tubules causes the cells to expand and move away from </a:t>
          </a:r>
          <a:r>
            <a:rPr lang="en" sz="1800" kern="1200" smtClean="0"/>
            <a:t>each other</a:t>
          </a:r>
          <a:r>
            <a:rPr lang="en" sz="1800" kern="1200" smtClean="0">
              <a:solidFill>
                <a:schemeClr val="tx1"/>
              </a:solidFill>
            </a:rPr>
            <a:t>)</a:t>
          </a:r>
          <a:r>
            <a:rPr lang="en" sz="1800" kern="1200" smtClean="0">
              <a:solidFill>
                <a:srgbClr val="FF0000"/>
              </a:solidFill>
            </a:rPr>
            <a:t> </a:t>
          </a:r>
          <a:endParaRPr lang="sr-Latn-CS" sz="1800" kern="1200" dirty="0">
            <a:solidFill>
              <a:srgbClr val="FF0000"/>
            </a:solidFill>
          </a:endParaRPr>
        </a:p>
      </dsp:txBody>
      <dsp:txXfrm>
        <a:off x="0" y="2025898"/>
        <a:ext cx="11155679" cy="1940400"/>
      </dsp:txXfrm>
    </dsp:sp>
    <dsp:sp modelId="{D7ADEFEC-316D-4A0D-A939-3EF87DAE52CC}">
      <dsp:nvSpPr>
        <dsp:cNvPr id="0" name=""/>
        <dsp:cNvSpPr/>
      </dsp:nvSpPr>
      <dsp:spPr>
        <a:xfrm>
          <a:off x="557783" y="1700215"/>
          <a:ext cx="7808975" cy="3934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161" tIns="0" rIns="295161" bIns="0" numCol="1" spcCol="1270" anchor="ctr" anchorCtr="0">
          <a:noAutofit/>
        </a:bodyPr>
        <a:lstStyle/>
        <a:p>
          <a:pPr lvl="0" algn="l" defTabSz="889000">
            <a:lnSpc>
              <a:spcPct val="90000"/>
            </a:lnSpc>
            <a:spcBef>
              <a:spcPct val="0"/>
            </a:spcBef>
            <a:spcAft>
              <a:spcPct val="35000"/>
            </a:spcAft>
          </a:pPr>
          <a:r>
            <a:rPr lang="en" altLang="en-US" sz="2000" b="1" kern="1200" dirty="0" smtClean="0"/>
            <a:t>Pathogenesis </a:t>
          </a:r>
          <a:r>
            <a:rPr lang="en" altLang="en-US" sz="2000" b="1" kern="1200" smtClean="0"/>
            <a:t>of ADPKD</a:t>
          </a:r>
          <a:endParaRPr lang="en-US" sz="2000" kern="1200" dirty="0"/>
        </a:p>
      </dsp:txBody>
      <dsp:txXfrm>
        <a:off x="576988" y="1719420"/>
        <a:ext cx="7770565" cy="355005"/>
      </dsp:txXfrm>
    </dsp:sp>
    <dsp:sp modelId="{808EC022-0781-4E55-A1E7-30A82E21474B}">
      <dsp:nvSpPr>
        <dsp:cNvPr id="0" name=""/>
        <dsp:cNvSpPr/>
      </dsp:nvSpPr>
      <dsp:spPr>
        <a:xfrm>
          <a:off x="0" y="4403543"/>
          <a:ext cx="11155679" cy="22932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5805" tIns="145796" rIns="865805" bIns="128016" numCol="1" spcCol="1270" anchor="ctr" anchorCtr="0">
          <a:noAutofit/>
        </a:bodyPr>
        <a:lstStyle/>
        <a:p>
          <a:pPr marL="171450" lvl="1" indent="-171450" algn="l" defTabSz="800100">
            <a:lnSpc>
              <a:spcPct val="90000"/>
            </a:lnSpc>
            <a:spcBef>
              <a:spcPct val="0"/>
            </a:spcBef>
            <a:spcAft>
              <a:spcPct val="15000"/>
            </a:spcAft>
            <a:buChar char="••"/>
          </a:pPr>
          <a:r>
            <a:rPr lang="en" altLang="en-US" sz="1800" kern="1200" smtClean="0"/>
            <a:t>Pain, temperature, sweating, bacteremia, leukocytosis)</a:t>
          </a:r>
          <a:endParaRPr lang="en-US" sz="1800" kern="1200"/>
        </a:p>
        <a:p>
          <a:pPr marL="171450" lvl="1" indent="-171450" algn="l" defTabSz="800100">
            <a:lnSpc>
              <a:spcPct val="90000"/>
            </a:lnSpc>
            <a:spcBef>
              <a:spcPct val="0"/>
            </a:spcBef>
            <a:spcAft>
              <a:spcPct val="15000"/>
            </a:spcAft>
            <a:buChar char="••"/>
          </a:pPr>
          <a:r>
            <a:rPr lang="en" altLang="en-US" sz="1800" kern="1200" dirty="0" smtClean="0"/>
            <a:t>HTA (at 75%)</a:t>
          </a:r>
        </a:p>
        <a:p>
          <a:pPr marL="171450" lvl="1" indent="-171450" algn="l" defTabSz="800100">
            <a:lnSpc>
              <a:spcPct val="90000"/>
            </a:lnSpc>
            <a:spcBef>
              <a:spcPct val="0"/>
            </a:spcBef>
            <a:spcAft>
              <a:spcPct val="15000"/>
            </a:spcAft>
            <a:buChar char="••"/>
          </a:pPr>
          <a:r>
            <a:rPr lang="en" altLang="en-US" sz="1800" kern="1200" dirty="0" smtClean="0"/>
            <a:t>An intracranial aneurysm develops in 10-36%</a:t>
          </a:r>
        </a:p>
        <a:p>
          <a:pPr marL="171450" lvl="1" indent="-171450" algn="l" defTabSz="800100">
            <a:lnSpc>
              <a:spcPct val="90000"/>
            </a:lnSpc>
            <a:spcBef>
              <a:spcPct val="0"/>
            </a:spcBef>
            <a:spcAft>
              <a:spcPct val="15000"/>
            </a:spcAft>
            <a:buChar char="••"/>
          </a:pPr>
          <a:r>
            <a:rPr lang="en" altLang="en-US" sz="1800" kern="1200" smtClean="0"/>
            <a:t>Aneurism </a:t>
          </a:r>
          <a:r>
            <a:rPr lang="en" altLang="en-US" sz="1800" kern="1200" dirty="0" smtClean="0"/>
            <a:t>of the abdominal and thoracic aorta</a:t>
          </a:r>
        </a:p>
        <a:p>
          <a:pPr marL="171450" lvl="1" indent="-171450" algn="l" defTabSz="800100">
            <a:lnSpc>
              <a:spcPct val="90000"/>
            </a:lnSpc>
            <a:spcBef>
              <a:spcPct val="0"/>
            </a:spcBef>
            <a:spcAft>
              <a:spcPct val="15000"/>
            </a:spcAft>
            <a:buChar char="••"/>
          </a:pPr>
          <a:r>
            <a:rPr lang="en" altLang="en-US" sz="1800" kern="1200" smtClean="0"/>
            <a:t>incidence of calculus (calcium oxalate) is 10-18%</a:t>
          </a:r>
          <a:endParaRPr lang="sr-Latn-CS" altLang="en-US" sz="1800" kern="1200" dirty="0" smtClean="0"/>
        </a:p>
        <a:p>
          <a:pPr marL="171450" lvl="1" indent="-171450" algn="l" defTabSz="800100">
            <a:lnSpc>
              <a:spcPct val="90000"/>
            </a:lnSpc>
            <a:spcBef>
              <a:spcPct val="0"/>
            </a:spcBef>
            <a:spcAft>
              <a:spcPct val="15000"/>
            </a:spcAft>
            <a:buChar char="••"/>
          </a:pPr>
          <a:r>
            <a:rPr lang="en" altLang="en-US" sz="1800" kern="1200" smtClean="0"/>
            <a:t>20-50% of patients have liver cysts (poor prognosis for renal function)</a:t>
          </a:r>
          <a:endParaRPr lang="sr-Latn-CS" altLang="en-US" sz="1800" kern="1200" dirty="0" smtClean="0"/>
        </a:p>
        <a:p>
          <a:pPr marL="171450" lvl="1" indent="-171450" algn="l" defTabSz="800100">
            <a:lnSpc>
              <a:spcPct val="90000"/>
            </a:lnSpc>
            <a:spcBef>
              <a:spcPct val="0"/>
            </a:spcBef>
            <a:spcAft>
              <a:spcPct val="15000"/>
            </a:spcAft>
            <a:buChar char="••"/>
          </a:pPr>
          <a:r>
            <a:rPr lang="en-US" altLang="en-US" sz="1800" kern="1200" smtClean="0"/>
            <a:t>P</a:t>
          </a:r>
          <a:r>
            <a:rPr lang="en" altLang="en-US" sz="1800" kern="1200" smtClean="0"/>
            <a:t>rolapse of mitral valve  </a:t>
          </a:r>
          <a:r>
            <a:rPr lang="en" altLang="en-US" sz="1800" kern="1200" dirty="0" smtClean="0"/>
            <a:t>in 25%</a:t>
          </a:r>
        </a:p>
      </dsp:txBody>
      <dsp:txXfrm>
        <a:off x="0" y="4403543"/>
        <a:ext cx="11155679" cy="2293200"/>
      </dsp:txXfrm>
    </dsp:sp>
    <dsp:sp modelId="{E244999D-8C38-4427-A08B-190F4DBC1787}">
      <dsp:nvSpPr>
        <dsp:cNvPr id="0" name=""/>
        <dsp:cNvSpPr/>
      </dsp:nvSpPr>
      <dsp:spPr>
        <a:xfrm>
          <a:off x="557783" y="4095115"/>
          <a:ext cx="7824515" cy="4018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161" tIns="0" rIns="295161" bIns="0" numCol="1" spcCol="1270" anchor="ctr" anchorCtr="0">
          <a:noAutofit/>
        </a:bodyPr>
        <a:lstStyle/>
        <a:p>
          <a:pPr lvl="0" algn="l" defTabSz="889000">
            <a:lnSpc>
              <a:spcPct val="90000"/>
            </a:lnSpc>
            <a:spcBef>
              <a:spcPct val="0"/>
            </a:spcBef>
            <a:spcAft>
              <a:spcPct val="35000"/>
            </a:spcAft>
          </a:pPr>
          <a:r>
            <a:rPr lang="en" altLang="en-US" sz="2000" b="1" kern="1200" dirty="0" smtClean="0"/>
            <a:t>Clinical picture</a:t>
          </a:r>
          <a:endParaRPr lang="en-US" sz="2000" kern="1200" dirty="0"/>
        </a:p>
      </dsp:txBody>
      <dsp:txXfrm>
        <a:off x="577401" y="4114733"/>
        <a:ext cx="7785279" cy="362649"/>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176428-28EC-4AD0-9D24-AD4195DAE209}">
      <dsp:nvSpPr>
        <dsp:cNvPr id="0" name=""/>
        <dsp:cNvSpPr/>
      </dsp:nvSpPr>
      <dsp:spPr>
        <a:xfrm>
          <a:off x="0" y="374309"/>
          <a:ext cx="10856421" cy="3326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579" tIns="458216" rIns="842579" bIns="156464" numCol="1" spcCol="1270" anchor="t" anchorCtr="0">
          <a:noAutofit/>
        </a:bodyPr>
        <a:lstStyle/>
        <a:p>
          <a:pPr marL="228600" lvl="1" indent="-228600" algn="l" defTabSz="977900">
            <a:lnSpc>
              <a:spcPct val="90000"/>
            </a:lnSpc>
            <a:spcBef>
              <a:spcPct val="0"/>
            </a:spcBef>
            <a:spcAft>
              <a:spcPct val="15000"/>
            </a:spcAft>
            <a:buChar char="••"/>
          </a:pPr>
          <a:r>
            <a:rPr lang="en" altLang="en-US" sz="2200" kern="1200" smtClean="0"/>
            <a:t>Reduced ability to concentrate urin</a:t>
          </a:r>
          <a:endParaRPr lang="en-US" sz="2200" kern="1200"/>
        </a:p>
        <a:p>
          <a:pPr marL="228600" lvl="1" indent="-228600" algn="l" defTabSz="977900">
            <a:lnSpc>
              <a:spcPct val="90000"/>
            </a:lnSpc>
            <a:spcBef>
              <a:spcPct val="0"/>
            </a:spcBef>
            <a:spcAft>
              <a:spcPct val="15000"/>
            </a:spcAft>
            <a:buChar char="••"/>
          </a:pPr>
          <a:r>
            <a:rPr lang="en" altLang="en-US" sz="2200" kern="1200" smtClean="0"/>
            <a:t>Hematuria</a:t>
          </a:r>
          <a:endParaRPr lang="sr-Latn-CS" altLang="en-US" sz="2200" kern="1200" dirty="0" smtClean="0"/>
        </a:p>
        <a:p>
          <a:pPr marL="228600" lvl="1" indent="-228600" algn="l" defTabSz="977900">
            <a:lnSpc>
              <a:spcPct val="90000"/>
            </a:lnSpc>
            <a:spcBef>
              <a:spcPct val="0"/>
            </a:spcBef>
            <a:spcAft>
              <a:spcPct val="15000"/>
            </a:spcAft>
            <a:buChar char="••"/>
          </a:pPr>
          <a:r>
            <a:rPr lang="en" altLang="en-US" sz="2200" kern="1200" smtClean="0"/>
            <a:t>Proteinuria (less than 2 gr/l)</a:t>
          </a:r>
          <a:endParaRPr lang="sr-Latn-CS" altLang="en-US" sz="2200" kern="1200" dirty="0" smtClean="0"/>
        </a:p>
        <a:p>
          <a:pPr marL="228600" lvl="1" indent="-228600" algn="l" defTabSz="977900">
            <a:lnSpc>
              <a:spcPct val="90000"/>
            </a:lnSpc>
            <a:spcBef>
              <a:spcPct val="0"/>
            </a:spcBef>
            <a:spcAft>
              <a:spcPct val="15000"/>
            </a:spcAft>
            <a:buChar char="••"/>
          </a:pPr>
          <a:r>
            <a:rPr lang="en" altLang="en-US" sz="2200" u="sng" kern="1200" smtClean="0"/>
            <a:t>Primary criteria </a:t>
          </a:r>
          <a:r>
            <a:rPr lang="en" altLang="en-US" sz="2200" kern="1200" smtClean="0">
              <a:solidFill>
                <a:srgbClr val="FF0000"/>
              </a:solidFill>
            </a:rPr>
            <a:t>(a large number of fluid-filled cysts diffusely distributed in the cortex and medulla, positive family history)</a:t>
          </a:r>
          <a:endParaRPr lang="sr-Latn-CS" altLang="en-US" sz="2200" kern="1200" dirty="0" smtClean="0">
            <a:solidFill>
              <a:srgbClr val="FF0000"/>
            </a:solidFill>
          </a:endParaRPr>
        </a:p>
        <a:p>
          <a:pPr marL="228600" lvl="1" indent="-228600" algn="l" defTabSz="977900">
            <a:lnSpc>
              <a:spcPct val="90000"/>
            </a:lnSpc>
            <a:spcBef>
              <a:spcPct val="0"/>
            </a:spcBef>
            <a:spcAft>
              <a:spcPct val="15000"/>
            </a:spcAft>
            <a:buChar char="••"/>
          </a:pPr>
          <a:r>
            <a:rPr lang="en" altLang="en-US" sz="2200" u="sng" kern="1200" smtClean="0"/>
            <a:t>Secondary criteria </a:t>
          </a:r>
          <a:r>
            <a:rPr lang="en" altLang="en-US" sz="2200" kern="1200" smtClean="0">
              <a:solidFill>
                <a:srgbClr val="FF0000"/>
              </a:solidFill>
            </a:rPr>
            <a:t>(polycystic liver, cerebral artery aneurysm, pancreatic cysts, CKD, HTA)</a:t>
          </a:r>
          <a:endParaRPr lang="sr-Latn-CS" altLang="en-US" sz="2200" kern="1200" dirty="0" smtClean="0"/>
        </a:p>
        <a:p>
          <a:pPr marL="228600" lvl="1" indent="-228600" algn="l" defTabSz="977900">
            <a:lnSpc>
              <a:spcPct val="90000"/>
            </a:lnSpc>
            <a:spcBef>
              <a:spcPct val="0"/>
            </a:spcBef>
            <a:spcAft>
              <a:spcPct val="15000"/>
            </a:spcAft>
            <a:buChar char="••"/>
          </a:pPr>
          <a:r>
            <a:rPr lang="en" altLang="en-US" sz="2200" kern="1200" smtClean="0"/>
            <a:t>The same can be proven by ultrasound, CT, and NMR</a:t>
          </a:r>
          <a:endParaRPr lang="sr-Latn-CS" altLang="en-US" sz="2200" kern="1200" dirty="0" smtClean="0"/>
        </a:p>
      </dsp:txBody>
      <dsp:txXfrm>
        <a:off x="0" y="374309"/>
        <a:ext cx="10856421" cy="3326400"/>
      </dsp:txXfrm>
    </dsp:sp>
    <dsp:sp modelId="{B20562C1-2878-43BF-B778-C6DC504F6550}">
      <dsp:nvSpPr>
        <dsp:cNvPr id="0" name=""/>
        <dsp:cNvSpPr/>
      </dsp:nvSpPr>
      <dsp:spPr>
        <a:xfrm>
          <a:off x="542821" y="49589"/>
          <a:ext cx="7599494"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43" tIns="0" rIns="287243" bIns="0" numCol="1" spcCol="1270" anchor="ctr" anchorCtr="0">
          <a:noAutofit/>
        </a:bodyPr>
        <a:lstStyle/>
        <a:p>
          <a:pPr lvl="0" algn="l" defTabSz="1111250">
            <a:lnSpc>
              <a:spcPct val="90000"/>
            </a:lnSpc>
            <a:spcBef>
              <a:spcPct val="0"/>
            </a:spcBef>
            <a:spcAft>
              <a:spcPct val="35000"/>
            </a:spcAft>
          </a:pPr>
          <a:r>
            <a:rPr lang="en" altLang="en-US" sz="2500" b="1" kern="1200" dirty="0" smtClean="0"/>
            <a:t>Laboratory and diagnostic criteria _</a:t>
          </a:r>
          <a:endParaRPr lang="en-US" sz="2500" kern="1200" dirty="0"/>
        </a:p>
      </dsp:txBody>
      <dsp:txXfrm>
        <a:off x="574524" y="81292"/>
        <a:ext cx="7536088" cy="586034"/>
      </dsp:txXfrm>
    </dsp:sp>
    <dsp:sp modelId="{28A1341E-2F15-487B-82F6-370EF0C1985B}">
      <dsp:nvSpPr>
        <dsp:cNvPr id="0" name=""/>
        <dsp:cNvSpPr/>
      </dsp:nvSpPr>
      <dsp:spPr>
        <a:xfrm>
          <a:off x="0" y="4144230"/>
          <a:ext cx="10856421" cy="22869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579" tIns="458216" rIns="842579" bIns="156464" numCol="1" spcCol="1270" anchor="t" anchorCtr="0">
          <a:noAutofit/>
        </a:bodyPr>
        <a:lstStyle/>
        <a:p>
          <a:pPr marL="228600" lvl="1" indent="-228600" algn="l" defTabSz="977900">
            <a:lnSpc>
              <a:spcPct val="90000"/>
            </a:lnSpc>
            <a:spcBef>
              <a:spcPct val="0"/>
            </a:spcBef>
            <a:spcAft>
              <a:spcPct val="15000"/>
            </a:spcAft>
            <a:buChar char="••"/>
          </a:pPr>
          <a:r>
            <a:rPr lang="en" altLang="en-US" sz="2200" kern="1200" smtClean="0"/>
            <a:t>As the number of cysts increases, the size of the kidneys increases, KF most often occurs in the 4th and 5th decades of life</a:t>
          </a:r>
          <a:endParaRPr lang="en-US" sz="2200" kern="1200"/>
        </a:p>
        <a:p>
          <a:pPr marL="228600" lvl="1" indent="-228600" algn="l" defTabSz="977900">
            <a:lnSpc>
              <a:spcPct val="90000"/>
            </a:lnSpc>
            <a:spcBef>
              <a:spcPct val="0"/>
            </a:spcBef>
            <a:spcAft>
              <a:spcPct val="15000"/>
            </a:spcAft>
            <a:buChar char="••"/>
          </a:pPr>
          <a:r>
            <a:rPr lang="en" altLang="en-US" sz="2200" kern="1200" smtClean="0"/>
            <a:t>rarely appear in childhood or in the eighth decade of life</a:t>
          </a:r>
          <a:endParaRPr lang="sr-Latn-CS" altLang="en-US" sz="2200" kern="1200" dirty="0" smtClean="0"/>
        </a:p>
        <a:p>
          <a:pPr marL="228600" lvl="1" indent="-228600" algn="l" defTabSz="977900">
            <a:lnSpc>
              <a:spcPct val="90000"/>
            </a:lnSpc>
            <a:spcBef>
              <a:spcPct val="0"/>
            </a:spcBef>
            <a:spcAft>
              <a:spcPct val="15000"/>
            </a:spcAft>
            <a:buChar char="••"/>
          </a:pPr>
          <a:r>
            <a:rPr lang="en" altLang="en-US" sz="2200" kern="1200" smtClean="0">
              <a:solidFill>
                <a:srgbClr val="FF0000"/>
              </a:solidFill>
            </a:rPr>
            <a:t>When KF occurs, progression is much more certain (creatinine doubles every 36 months)</a:t>
          </a:r>
          <a:endParaRPr lang="sr-Latn-CS" altLang="en-US" sz="2200" kern="1200" dirty="0" smtClean="0">
            <a:solidFill>
              <a:srgbClr val="FF0000"/>
            </a:solidFill>
          </a:endParaRPr>
        </a:p>
      </dsp:txBody>
      <dsp:txXfrm>
        <a:off x="0" y="4144230"/>
        <a:ext cx="10856421" cy="2286900"/>
      </dsp:txXfrm>
    </dsp:sp>
    <dsp:sp modelId="{086791F3-9D4F-47F3-BE8B-BC2F81B58F98}">
      <dsp:nvSpPr>
        <dsp:cNvPr id="0" name=""/>
        <dsp:cNvSpPr/>
      </dsp:nvSpPr>
      <dsp:spPr>
        <a:xfrm>
          <a:off x="542821" y="3819510"/>
          <a:ext cx="7599494"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43" tIns="0" rIns="287243" bIns="0" numCol="1" spcCol="1270" anchor="ctr" anchorCtr="0">
          <a:noAutofit/>
        </a:bodyPr>
        <a:lstStyle/>
        <a:p>
          <a:pPr lvl="0" algn="l" defTabSz="1111250">
            <a:lnSpc>
              <a:spcPct val="90000"/>
            </a:lnSpc>
            <a:spcBef>
              <a:spcPct val="0"/>
            </a:spcBef>
            <a:spcAft>
              <a:spcPct val="35000"/>
            </a:spcAft>
          </a:pPr>
          <a:r>
            <a:rPr lang="en-US" sz="2500" kern="1200" smtClean="0"/>
            <a:t>Course and prognosis</a:t>
          </a:r>
          <a:endParaRPr lang="en-US" sz="2500" kern="1200" dirty="0"/>
        </a:p>
      </dsp:txBody>
      <dsp:txXfrm>
        <a:off x="574524" y="3851213"/>
        <a:ext cx="7536088" cy="58603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CC3693-272B-456E-94C6-9EA2BC5CFFEF}">
      <dsp:nvSpPr>
        <dsp:cNvPr id="0" name=""/>
        <dsp:cNvSpPr/>
      </dsp:nvSpPr>
      <dsp:spPr>
        <a:xfrm>
          <a:off x="0" y="388935"/>
          <a:ext cx="11072552" cy="311534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9353" tIns="479044" rIns="859353" bIns="163576" numCol="1" spcCol="1270" anchor="t" anchorCtr="0">
          <a:noAutofit/>
        </a:bodyPr>
        <a:lstStyle/>
        <a:p>
          <a:pPr marL="228600" lvl="1" indent="-228600" algn="l" defTabSz="1022350">
            <a:lnSpc>
              <a:spcPct val="90000"/>
            </a:lnSpc>
            <a:spcBef>
              <a:spcPct val="0"/>
            </a:spcBef>
            <a:spcAft>
              <a:spcPct val="15000"/>
            </a:spcAft>
            <a:buChar char="••"/>
          </a:pPr>
          <a:r>
            <a:rPr lang="en" altLang="en-US" sz="2300" kern="1200" smtClean="0"/>
            <a:t>No reduction of electrolytes and fluids until a drastic drop in kidney function</a:t>
          </a:r>
          <a:endParaRPr lang="en-US" sz="2300" kern="1200"/>
        </a:p>
        <a:p>
          <a:pPr marL="228600" lvl="1" indent="-228600" algn="l" defTabSz="1022350">
            <a:lnSpc>
              <a:spcPct val="90000"/>
            </a:lnSpc>
            <a:spcBef>
              <a:spcPct val="0"/>
            </a:spcBef>
            <a:spcAft>
              <a:spcPct val="15000"/>
            </a:spcAft>
            <a:buChar char="••"/>
          </a:pPr>
          <a:r>
            <a:rPr lang="en" altLang="en-US" sz="2300" kern="1200" smtClean="0"/>
            <a:t>Bol </a:t>
          </a:r>
          <a:r>
            <a:rPr lang="en" altLang="en-US" sz="2300" kern="1200" dirty="0" smtClean="0"/>
            <a:t>is treated by percutaneous fluid aspiration or surgical intervention</a:t>
          </a:r>
        </a:p>
        <a:p>
          <a:pPr marL="228600" lvl="1" indent="-228600" algn="l" defTabSz="1022350">
            <a:lnSpc>
              <a:spcPct val="90000"/>
            </a:lnSpc>
            <a:spcBef>
              <a:spcPct val="0"/>
            </a:spcBef>
            <a:spcAft>
              <a:spcPct val="15000"/>
            </a:spcAft>
            <a:buChar char="••"/>
          </a:pPr>
          <a:r>
            <a:rPr lang="en" altLang="en-US" sz="2300" kern="1200" dirty="0" smtClean="0"/>
            <a:t>For hematuria, as a result of cyst rupture, it is sufficient to reduce physical activity and lie in bed</a:t>
          </a:r>
        </a:p>
        <a:p>
          <a:pPr marL="228600" lvl="1" indent="-228600" algn="l" defTabSz="1022350">
            <a:lnSpc>
              <a:spcPct val="90000"/>
            </a:lnSpc>
            <a:spcBef>
              <a:spcPct val="0"/>
            </a:spcBef>
            <a:spcAft>
              <a:spcPct val="15000"/>
            </a:spcAft>
            <a:buChar char="••"/>
          </a:pPr>
          <a:r>
            <a:rPr lang="en" altLang="en-US" sz="2300" kern="1200" dirty="0" smtClean="0"/>
            <a:t>Preventive showering, not bathing in the bathtub, more frequent urination, perineal hygiene, urination after sexual intercourse, reduction of all instrumental examinations of the urinary tract</a:t>
          </a:r>
        </a:p>
      </dsp:txBody>
      <dsp:txXfrm>
        <a:off x="0" y="388935"/>
        <a:ext cx="11072552" cy="3115349"/>
      </dsp:txXfrm>
    </dsp:sp>
    <dsp:sp modelId="{ABD71FCE-9F0C-4054-B0A0-69B1AEAEA76C}">
      <dsp:nvSpPr>
        <dsp:cNvPr id="0" name=""/>
        <dsp:cNvSpPr/>
      </dsp:nvSpPr>
      <dsp:spPr>
        <a:xfrm>
          <a:off x="553627" y="49455"/>
          <a:ext cx="7750786"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961" tIns="0" rIns="292961" bIns="0" numCol="1" spcCol="1270" anchor="ctr" anchorCtr="0">
          <a:noAutofit/>
        </a:bodyPr>
        <a:lstStyle/>
        <a:p>
          <a:pPr lvl="0" algn="l" defTabSz="1111250">
            <a:lnSpc>
              <a:spcPct val="90000"/>
            </a:lnSpc>
            <a:spcBef>
              <a:spcPct val="0"/>
            </a:spcBef>
            <a:spcAft>
              <a:spcPct val="35000"/>
            </a:spcAft>
          </a:pPr>
          <a:r>
            <a:rPr lang="en" sz="2500" b="1" kern="1200" dirty="0" smtClean="0"/>
            <a:t>Treatment</a:t>
          </a:r>
          <a:endParaRPr lang="en-US" sz="2500" b="1" kern="1200" dirty="0"/>
        </a:p>
      </dsp:txBody>
      <dsp:txXfrm>
        <a:off x="586771" y="82599"/>
        <a:ext cx="7684498" cy="612672"/>
      </dsp:txXfrm>
    </dsp:sp>
    <dsp:sp modelId="{9DA95F10-F721-496B-B01A-38BF46AD385B}">
      <dsp:nvSpPr>
        <dsp:cNvPr id="0" name=""/>
        <dsp:cNvSpPr/>
      </dsp:nvSpPr>
      <dsp:spPr>
        <a:xfrm>
          <a:off x="0" y="3967965"/>
          <a:ext cx="11072552" cy="2463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9353" tIns="479044" rIns="859353" bIns="163576" numCol="1" spcCol="1270" anchor="t" anchorCtr="0">
          <a:noAutofit/>
        </a:bodyPr>
        <a:lstStyle/>
        <a:p>
          <a:pPr marL="228600" lvl="1" indent="-228600" algn="l" defTabSz="1022350">
            <a:lnSpc>
              <a:spcPct val="90000"/>
            </a:lnSpc>
            <a:spcBef>
              <a:spcPct val="0"/>
            </a:spcBef>
            <a:spcAft>
              <a:spcPct val="15000"/>
            </a:spcAft>
            <a:buChar char="••"/>
          </a:pPr>
          <a:r>
            <a:rPr lang="en" altLang="en-US" sz="2300" kern="1200" dirty="0" smtClean="0"/>
            <a:t>Treat bacterial infection with antibiotic therapy</a:t>
          </a:r>
          <a:endParaRPr lang="en-US" sz="2300" kern="1200" dirty="0"/>
        </a:p>
        <a:p>
          <a:pPr marL="228600" lvl="1" indent="-228600" algn="l" defTabSz="1022350">
            <a:lnSpc>
              <a:spcPct val="90000"/>
            </a:lnSpc>
            <a:spcBef>
              <a:spcPct val="0"/>
            </a:spcBef>
            <a:spcAft>
              <a:spcPct val="15000"/>
            </a:spcAft>
            <a:buChar char="••"/>
          </a:pPr>
          <a:r>
            <a:rPr lang="en" altLang="en-US" sz="2300" kern="1200" dirty="0" smtClean="0"/>
            <a:t>HTA (reduce salt intake, antihypertensives)</a:t>
          </a:r>
          <a:endParaRPr lang="en-US" sz="2300" kern="1200" dirty="0"/>
        </a:p>
        <a:p>
          <a:pPr marL="228600" lvl="1" indent="-228600" algn="l" defTabSz="1022350">
            <a:lnSpc>
              <a:spcPct val="90000"/>
            </a:lnSpc>
            <a:spcBef>
              <a:spcPct val="0"/>
            </a:spcBef>
            <a:spcAft>
              <a:spcPct val="15000"/>
            </a:spcAft>
            <a:buChar char="••"/>
          </a:pPr>
          <a:r>
            <a:rPr lang="en" altLang="en-US" sz="2300" kern="1200" smtClean="0"/>
            <a:t>Aneurism larger than 10 </a:t>
          </a:r>
          <a:r>
            <a:rPr lang="en" altLang="en-US" sz="2300" i="1" kern="1200" smtClean="0"/>
            <a:t>mm </a:t>
          </a:r>
          <a:r>
            <a:rPr lang="en" altLang="en-US" sz="2300" kern="1200" smtClean="0"/>
            <a:t>requires surgical intervention</a:t>
          </a:r>
          <a:endParaRPr lang="sr-Latn-CS" altLang="en-US" sz="2300" kern="1200" dirty="0" smtClean="0"/>
        </a:p>
        <a:p>
          <a:pPr marL="228600" lvl="1" indent="-228600" algn="l" defTabSz="1022350">
            <a:lnSpc>
              <a:spcPct val="90000"/>
            </a:lnSpc>
            <a:spcBef>
              <a:spcPct val="0"/>
            </a:spcBef>
            <a:spcAft>
              <a:spcPct val="15000"/>
            </a:spcAft>
            <a:buChar char="••"/>
          </a:pPr>
          <a:r>
            <a:rPr lang="en" altLang="en-US" sz="2300" kern="1200" smtClean="0"/>
            <a:t>Nephrolithiasis (sufficient fluid intake)</a:t>
          </a:r>
          <a:endParaRPr lang="sr-Latn-CS" altLang="en-US" sz="2300" kern="1200" dirty="0" smtClean="0"/>
        </a:p>
        <a:p>
          <a:pPr marL="228600" lvl="1" indent="-228600" algn="l" defTabSz="1022350">
            <a:lnSpc>
              <a:spcPct val="90000"/>
            </a:lnSpc>
            <a:spcBef>
              <a:spcPct val="0"/>
            </a:spcBef>
            <a:spcAft>
              <a:spcPct val="15000"/>
            </a:spcAft>
            <a:buChar char="••"/>
          </a:pPr>
          <a:r>
            <a:rPr lang="en" altLang="en-US" sz="2300" kern="1200" smtClean="0"/>
            <a:t>Dialysis and transplantation</a:t>
          </a:r>
          <a:endParaRPr lang="sr-Latn-CS" altLang="en-US" sz="2300" kern="1200" dirty="0" smtClean="0"/>
        </a:p>
      </dsp:txBody>
      <dsp:txXfrm>
        <a:off x="0" y="3967965"/>
        <a:ext cx="11072552" cy="2463300"/>
      </dsp:txXfrm>
    </dsp:sp>
    <dsp:sp modelId="{991A9917-CD81-4E98-945B-247BAAE73FAD}">
      <dsp:nvSpPr>
        <dsp:cNvPr id="0" name=""/>
        <dsp:cNvSpPr/>
      </dsp:nvSpPr>
      <dsp:spPr>
        <a:xfrm>
          <a:off x="553627" y="3628485"/>
          <a:ext cx="7750786"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961" tIns="0" rIns="292961" bIns="0" numCol="1" spcCol="1270" anchor="ctr" anchorCtr="0">
          <a:noAutofit/>
        </a:bodyPr>
        <a:lstStyle/>
        <a:p>
          <a:pPr lvl="0" algn="l" defTabSz="1111250">
            <a:lnSpc>
              <a:spcPct val="90000"/>
            </a:lnSpc>
            <a:spcBef>
              <a:spcPct val="0"/>
            </a:spcBef>
            <a:spcAft>
              <a:spcPct val="35000"/>
            </a:spcAft>
          </a:pPr>
          <a:r>
            <a:rPr lang="en" sz="2500" b="1" kern="1200" dirty="0" smtClean="0"/>
            <a:t>Treatment</a:t>
          </a:r>
          <a:endParaRPr lang="en-US" sz="2500" b="1" kern="1200" dirty="0"/>
        </a:p>
      </dsp:txBody>
      <dsp:txXfrm>
        <a:off x="586771" y="3661629"/>
        <a:ext cx="7684498" cy="61267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917A6E-6F96-4FA1-B6CE-B435A091B43F}">
      <dsp:nvSpPr>
        <dsp:cNvPr id="0" name=""/>
        <dsp:cNvSpPr/>
      </dsp:nvSpPr>
      <dsp:spPr>
        <a:xfrm>
          <a:off x="169536" y="156768"/>
          <a:ext cx="10138410" cy="9216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lvl="0" algn="l" defTabSz="1600200">
            <a:lnSpc>
              <a:spcPct val="90000"/>
            </a:lnSpc>
            <a:spcBef>
              <a:spcPct val="0"/>
            </a:spcBef>
            <a:spcAft>
              <a:spcPct val="35000"/>
            </a:spcAft>
          </a:pPr>
          <a:r>
            <a:rPr lang="en" sz="3600" kern="1200" dirty="0" smtClean="0"/>
            <a:t>Definition</a:t>
          </a:r>
          <a:endParaRPr lang="en-US" sz="3600" kern="1200" dirty="0"/>
        </a:p>
      </dsp:txBody>
      <dsp:txXfrm>
        <a:off x="169536" y="156768"/>
        <a:ext cx="10138410" cy="921673"/>
      </dsp:txXfrm>
    </dsp:sp>
    <dsp:sp modelId="{757D11AC-BBA8-445B-94AB-1CC38CC652B2}">
      <dsp:nvSpPr>
        <dsp:cNvPr id="0" name=""/>
        <dsp:cNvSpPr/>
      </dsp:nvSpPr>
      <dsp:spPr>
        <a:xfrm>
          <a:off x="169536" y="107844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7F445D-36B2-421A-94C8-6D80857CEB3C}">
      <dsp:nvSpPr>
        <dsp:cNvPr id="0" name=""/>
        <dsp:cNvSpPr/>
      </dsp:nvSpPr>
      <dsp:spPr>
        <a:xfrm>
          <a:off x="1594546" y="107844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D3D9FF-FC92-4B74-BC51-971FC3A3D6AD}">
      <dsp:nvSpPr>
        <dsp:cNvPr id="0" name=""/>
        <dsp:cNvSpPr/>
      </dsp:nvSpPr>
      <dsp:spPr>
        <a:xfrm>
          <a:off x="3020682" y="107844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1D33C0-A260-4225-AA4D-8EC142C16434}">
      <dsp:nvSpPr>
        <dsp:cNvPr id="0" name=""/>
        <dsp:cNvSpPr/>
      </dsp:nvSpPr>
      <dsp:spPr>
        <a:xfrm>
          <a:off x="4445692" y="107844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4BB8AB-5BF7-4A15-A83A-26BBB811EB7C}">
      <dsp:nvSpPr>
        <dsp:cNvPr id="0" name=""/>
        <dsp:cNvSpPr/>
      </dsp:nvSpPr>
      <dsp:spPr>
        <a:xfrm>
          <a:off x="5871829" y="107844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BD3961-2AEE-4736-A8CE-10719CDBBE3F}">
      <dsp:nvSpPr>
        <dsp:cNvPr id="0" name=""/>
        <dsp:cNvSpPr/>
      </dsp:nvSpPr>
      <dsp:spPr>
        <a:xfrm>
          <a:off x="7296838" y="107844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2B9E64-4182-41C8-A531-D0C482111557}">
      <dsp:nvSpPr>
        <dsp:cNvPr id="0" name=""/>
        <dsp:cNvSpPr/>
      </dsp:nvSpPr>
      <dsp:spPr>
        <a:xfrm>
          <a:off x="8722975" y="107844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DFA26F-7A80-486E-89AB-4C52A6CB134C}">
      <dsp:nvSpPr>
        <dsp:cNvPr id="0" name=""/>
        <dsp:cNvSpPr/>
      </dsp:nvSpPr>
      <dsp:spPr>
        <a:xfrm>
          <a:off x="169536" y="1266190"/>
          <a:ext cx="10270209" cy="150198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n-US" sz="2200" kern="1200" smtClean="0"/>
            <a:t>Urinary tract obstruction occurs as a consequence of structural and functional disorders.</a:t>
          </a:r>
          <a:endParaRPr lang="en-US" sz="2200" kern="1200" dirty="0"/>
        </a:p>
      </dsp:txBody>
      <dsp:txXfrm>
        <a:off x="169536" y="1266190"/>
        <a:ext cx="10270209" cy="1501986"/>
      </dsp:txXfrm>
    </dsp:sp>
    <dsp:sp modelId="{3B588B8B-8499-473D-8D85-766C7DE46142}">
      <dsp:nvSpPr>
        <dsp:cNvPr id="0" name=""/>
        <dsp:cNvSpPr/>
      </dsp:nvSpPr>
      <dsp:spPr>
        <a:xfrm>
          <a:off x="169536" y="3076575"/>
          <a:ext cx="10138410" cy="9216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lvl="0" algn="l" defTabSz="1600200">
            <a:lnSpc>
              <a:spcPct val="90000"/>
            </a:lnSpc>
            <a:spcBef>
              <a:spcPct val="0"/>
            </a:spcBef>
            <a:spcAft>
              <a:spcPct val="35000"/>
            </a:spcAft>
          </a:pPr>
          <a:r>
            <a:rPr lang="en" sz="3600" kern="1200" dirty="0" smtClean="0"/>
            <a:t>Etiology</a:t>
          </a:r>
          <a:endParaRPr lang="en-US" sz="3600" kern="1200" dirty="0"/>
        </a:p>
      </dsp:txBody>
      <dsp:txXfrm>
        <a:off x="169536" y="3076575"/>
        <a:ext cx="10138410" cy="921673"/>
      </dsp:txXfrm>
    </dsp:sp>
    <dsp:sp modelId="{1BC67D29-01D1-4B31-A510-C600DA779B83}">
      <dsp:nvSpPr>
        <dsp:cNvPr id="0" name=""/>
        <dsp:cNvSpPr/>
      </dsp:nvSpPr>
      <dsp:spPr>
        <a:xfrm>
          <a:off x="169536" y="3998248"/>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4B2E83-0AD7-490C-9139-6E84ADF047C6}">
      <dsp:nvSpPr>
        <dsp:cNvPr id="0" name=""/>
        <dsp:cNvSpPr/>
      </dsp:nvSpPr>
      <dsp:spPr>
        <a:xfrm>
          <a:off x="1594546" y="3998248"/>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BE8A99-45C9-42EB-81D6-C496116EDC13}">
      <dsp:nvSpPr>
        <dsp:cNvPr id="0" name=""/>
        <dsp:cNvSpPr/>
      </dsp:nvSpPr>
      <dsp:spPr>
        <a:xfrm>
          <a:off x="3020682" y="3998248"/>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F0A323-1DFC-4D8F-A862-D55EFBE7F33A}">
      <dsp:nvSpPr>
        <dsp:cNvPr id="0" name=""/>
        <dsp:cNvSpPr/>
      </dsp:nvSpPr>
      <dsp:spPr>
        <a:xfrm>
          <a:off x="4445692" y="3998248"/>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89C3A4-49C2-4536-9BBB-3A4FA9E70365}">
      <dsp:nvSpPr>
        <dsp:cNvPr id="0" name=""/>
        <dsp:cNvSpPr/>
      </dsp:nvSpPr>
      <dsp:spPr>
        <a:xfrm>
          <a:off x="5871829" y="3998248"/>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719270-5E10-4793-840C-D24DF1575470}">
      <dsp:nvSpPr>
        <dsp:cNvPr id="0" name=""/>
        <dsp:cNvSpPr/>
      </dsp:nvSpPr>
      <dsp:spPr>
        <a:xfrm>
          <a:off x="7296838" y="3998248"/>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B5026C-696A-4F95-B6E7-56BA418B0523}">
      <dsp:nvSpPr>
        <dsp:cNvPr id="0" name=""/>
        <dsp:cNvSpPr/>
      </dsp:nvSpPr>
      <dsp:spPr>
        <a:xfrm>
          <a:off x="8722975" y="3998248"/>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47715B-0CE2-4321-8A18-A996A5E1A6A2}">
      <dsp:nvSpPr>
        <dsp:cNvPr id="0" name=""/>
        <dsp:cNvSpPr/>
      </dsp:nvSpPr>
      <dsp:spPr>
        <a:xfrm>
          <a:off x="169536" y="4185996"/>
          <a:ext cx="10270209" cy="150198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8260" tIns="48260" rIns="48260" bIns="48260" numCol="1" spcCol="1270" anchor="ctr" anchorCtr="0">
          <a:noAutofit/>
        </a:bodyPr>
        <a:lstStyle/>
        <a:p>
          <a:pPr lvl="0" algn="l" defTabSz="844550">
            <a:lnSpc>
              <a:spcPct val="90000"/>
            </a:lnSpc>
            <a:spcBef>
              <a:spcPct val="0"/>
            </a:spcBef>
            <a:spcAft>
              <a:spcPct val="35000"/>
            </a:spcAft>
          </a:pPr>
          <a:r>
            <a:rPr lang="en" sz="1900" kern="1200" smtClean="0">
              <a:solidFill>
                <a:srgbClr val="FF0000"/>
              </a:solidFill>
            </a:rPr>
            <a:t>Congenital causes</a:t>
          </a:r>
          <a:r>
            <a:rPr lang="en" sz="1900" kern="1200" smtClean="0">
              <a:solidFill>
                <a:schemeClr val="tx1"/>
              </a:solidFill>
            </a:rPr>
            <a:t>: </a:t>
          </a:r>
          <a:r>
            <a:rPr lang="en" sz="1900" kern="1200" dirty="0" smtClean="0">
              <a:solidFill>
                <a:schemeClr val="tx1"/>
              </a:solidFill>
            </a:rPr>
            <a:t>stenosis of the U-P neck, retrocaval position of the ureter and valve of the </a:t>
          </a:r>
          <a:r>
            <a:rPr lang="en" sz="1900" kern="1200" smtClean="0">
              <a:solidFill>
                <a:schemeClr val="tx1"/>
              </a:solidFill>
            </a:rPr>
            <a:t>posterior urethra; </a:t>
          </a:r>
          <a:r>
            <a:rPr lang="en" sz="1900" kern="1200" dirty="0" smtClean="0">
              <a:solidFill>
                <a:srgbClr val="FF0000"/>
              </a:solidFill>
            </a:rPr>
            <a:t>Acquired </a:t>
          </a:r>
          <a:r>
            <a:rPr lang="en" sz="1900" u="sng" kern="1200" dirty="0" smtClean="0">
              <a:solidFill>
                <a:schemeClr val="tx1"/>
              </a:solidFill>
            </a:rPr>
            <a:t>causes </a:t>
          </a:r>
          <a:r>
            <a:rPr lang="en" sz="1900" kern="1200" dirty="0" smtClean="0">
              <a:solidFill>
                <a:schemeClr val="tx1"/>
              </a:solidFill>
            </a:rPr>
            <a:t>: </a:t>
          </a:r>
          <a:r>
            <a:rPr lang="en" sz="1900" u="sng" kern="1200" smtClean="0">
              <a:solidFill>
                <a:schemeClr val="tx1"/>
              </a:solidFill>
            </a:rPr>
            <a:t>internal</a:t>
          </a:r>
          <a:r>
            <a:rPr lang="en" sz="1900" kern="1200" smtClean="0">
              <a:solidFill>
                <a:schemeClr val="tx1"/>
              </a:solidFill>
            </a:rPr>
            <a:t> (uric </a:t>
          </a:r>
          <a:r>
            <a:rPr lang="en" sz="1900" kern="1200" dirty="0" smtClean="0">
              <a:solidFill>
                <a:schemeClr val="tx1"/>
              </a:solidFill>
            </a:rPr>
            <a:t>nephropathy, multiple myeloma, nephrolithiasis, tumors, urethral stricture, papillary necrosis</a:t>
          </a:r>
          <a:r>
            <a:rPr lang="en" sz="1900" kern="1200" smtClean="0">
              <a:solidFill>
                <a:schemeClr val="tx1"/>
              </a:solidFill>
            </a:rPr>
            <a:t>, coagulum) </a:t>
          </a:r>
          <a:r>
            <a:rPr lang="en" sz="1900" kern="1200" dirty="0" smtClean="0">
              <a:solidFill>
                <a:schemeClr val="tx1"/>
              </a:solidFill>
            </a:rPr>
            <a:t>and </a:t>
          </a:r>
          <a:r>
            <a:rPr lang="en" sz="1900" u="sng" kern="1200" smtClean="0">
              <a:solidFill>
                <a:schemeClr val="tx1"/>
              </a:solidFill>
            </a:rPr>
            <a:t>external </a:t>
          </a:r>
          <a:r>
            <a:rPr lang="en" sz="1900" u="none" kern="1200" smtClean="0">
              <a:solidFill>
                <a:schemeClr val="tx1"/>
              </a:solidFill>
            </a:rPr>
            <a:t>(</a:t>
          </a:r>
          <a:r>
            <a:rPr lang="en" sz="1900" kern="1200" smtClean="0">
              <a:solidFill>
                <a:schemeClr val="tx1"/>
              </a:solidFill>
            </a:rPr>
            <a:t>malignant </a:t>
          </a:r>
          <a:r>
            <a:rPr lang="en" sz="1900" kern="1200" dirty="0" smtClean="0">
              <a:solidFill>
                <a:schemeClr val="tx1"/>
              </a:solidFill>
            </a:rPr>
            <a:t>tumor in the abdomen, pregnancy, tumors of the genital organs, uterine prolapse, benign prostate hyperplasia, inflammatory processes in the intestines, pseudocysts of the pancreas, tumors, retroperitoneal fibrosis</a:t>
          </a:r>
          <a:r>
            <a:rPr lang="en" sz="1900" kern="1200" smtClean="0">
              <a:solidFill>
                <a:schemeClr val="tx1"/>
              </a:solidFill>
            </a:rPr>
            <a:t>, lymphomas)</a:t>
          </a:r>
          <a:endParaRPr lang="en-US" sz="1900" kern="1200" dirty="0"/>
        </a:p>
      </dsp:txBody>
      <dsp:txXfrm>
        <a:off x="169536" y="4185996"/>
        <a:ext cx="10270209" cy="150198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47CBC3-4BFB-4BB3-9631-773B8AE5A868}">
      <dsp:nvSpPr>
        <dsp:cNvPr id="0" name=""/>
        <dsp:cNvSpPr/>
      </dsp:nvSpPr>
      <dsp:spPr>
        <a:xfrm>
          <a:off x="2198195" y="2087"/>
          <a:ext cx="2320516" cy="1547005"/>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591612-8B7F-4047-B9F7-07E8BF27283B}">
      <dsp:nvSpPr>
        <dsp:cNvPr id="0" name=""/>
        <dsp:cNvSpPr/>
      </dsp:nvSpPr>
      <dsp:spPr>
        <a:xfrm>
          <a:off x="4965401" y="340075"/>
          <a:ext cx="4116008" cy="3376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 sz="2000" b="1" kern="1200" smtClean="0">
              <a:solidFill>
                <a:srgbClr val="FF0000"/>
              </a:solidFill>
            </a:rPr>
            <a:t>Hydronephrosis</a:t>
          </a:r>
          <a:r>
            <a:rPr lang="en" sz="2000" kern="1200" smtClean="0"/>
            <a:t>, </a:t>
          </a:r>
          <a:r>
            <a:rPr lang="en" sz="2000" kern="1200" dirty="0" smtClean="0"/>
            <a:t>dilatation of the calyces and pelvis of the kidney proximal to the obstruction </a:t>
          </a:r>
          <a:r>
            <a:rPr lang="en" sz="2000" kern="1200" smtClean="0"/>
            <a:t>; </a:t>
          </a:r>
          <a:r>
            <a:rPr lang="en" sz="2000" b="1" kern="1200" smtClean="0">
              <a:solidFill>
                <a:srgbClr val="FF0000"/>
              </a:solidFill>
            </a:rPr>
            <a:t>Opstructive uropathy</a:t>
          </a:r>
          <a:r>
            <a:rPr lang="en" sz="2000" b="1" u="none" kern="1200" smtClean="0">
              <a:solidFill>
                <a:srgbClr val="FF0000"/>
              </a:solidFill>
            </a:rPr>
            <a:t>, </a:t>
          </a:r>
          <a:r>
            <a:rPr lang="en" sz="2000" kern="1200" dirty="0" smtClean="0"/>
            <a:t>the presence of an obstruction in the outflow of urine </a:t>
          </a:r>
          <a:r>
            <a:rPr lang="en" sz="2000" u="sng" kern="1200" dirty="0" smtClean="0"/>
            <a:t>with or without damage to the </a:t>
          </a:r>
          <a:r>
            <a:rPr lang="en" sz="2000" u="sng" kern="1200" smtClean="0"/>
            <a:t>renal parenchyma, </a:t>
          </a:r>
          <a:r>
            <a:rPr lang="en" sz="2000" u="sng" kern="1200" dirty="0" smtClean="0"/>
            <a:t>localized from the renal pelvis to </a:t>
          </a:r>
          <a:r>
            <a:rPr lang="en" sz="2000" u="sng" kern="1200" smtClean="0"/>
            <a:t>the urethra; </a:t>
          </a:r>
          <a:r>
            <a:rPr lang="en" sz="2000" b="1" kern="1200" dirty="0" smtClean="0">
              <a:solidFill>
                <a:srgbClr val="FF0000"/>
              </a:solidFill>
            </a:rPr>
            <a:t>Obstructive nephropathy </a:t>
          </a:r>
          <a:r>
            <a:rPr lang="en" sz="2000" b="1" u="sng" kern="1200" dirty="0" smtClean="0">
              <a:solidFill>
                <a:srgbClr val="FF0000"/>
              </a:solidFill>
            </a:rPr>
            <a:t>,</a:t>
          </a:r>
          <a:r>
            <a:rPr lang="en" sz="2000" kern="1200" dirty="0" smtClean="0">
              <a:solidFill>
                <a:srgbClr val="FF0000"/>
              </a:solidFill>
            </a:rPr>
            <a:t> </a:t>
          </a:r>
          <a:r>
            <a:rPr lang="en" sz="2000" u="sng" kern="1200" dirty="0" smtClean="0"/>
            <a:t>any disorder of kidney function or structure caused by urinary tract obstruction</a:t>
          </a:r>
          <a:endParaRPr lang="en-US" sz="2000" kern="1200" dirty="0"/>
        </a:p>
      </dsp:txBody>
      <dsp:txXfrm>
        <a:off x="4965401" y="340075"/>
        <a:ext cx="4116008" cy="3376147"/>
      </dsp:txXfrm>
    </dsp:sp>
    <dsp:sp modelId="{F64E646B-3760-41ED-A5C5-5D2163D59C66}">
      <dsp:nvSpPr>
        <dsp:cNvPr id="0" name=""/>
        <dsp:cNvSpPr/>
      </dsp:nvSpPr>
      <dsp:spPr>
        <a:xfrm>
          <a:off x="4417613" y="105022"/>
          <a:ext cx="789553" cy="789757"/>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7F749-4969-4BA6-A0FC-AC860E085C01}">
      <dsp:nvSpPr>
        <dsp:cNvPr id="0" name=""/>
        <dsp:cNvSpPr/>
      </dsp:nvSpPr>
      <dsp:spPr>
        <a:xfrm rot="5400000">
          <a:off x="8740088" y="102953"/>
          <a:ext cx="789757" cy="789553"/>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CDA1ED2-F4E6-4038-B8E9-0C4FFCC233E8}">
      <dsp:nvSpPr>
        <dsp:cNvPr id="0" name=""/>
        <dsp:cNvSpPr/>
      </dsp:nvSpPr>
      <dsp:spPr>
        <a:xfrm rot="16200000">
          <a:off x="4394930" y="3177079"/>
          <a:ext cx="789757" cy="789553"/>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31A7E7-0455-42C6-9455-B9849226B3B2}">
      <dsp:nvSpPr>
        <dsp:cNvPr id="0" name=""/>
        <dsp:cNvSpPr/>
      </dsp:nvSpPr>
      <dsp:spPr>
        <a:xfrm rot="10800000">
          <a:off x="8832860" y="2976761"/>
          <a:ext cx="789553" cy="960763"/>
        </a:xfrm>
        <a:prstGeom prst="halfFrame">
          <a:avLst>
            <a:gd name="adj1" fmla="val 25770"/>
            <a:gd name="adj2" fmla="val 257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917A6E-6F96-4FA1-B6CE-B435A091B43F}">
      <dsp:nvSpPr>
        <dsp:cNvPr id="0" name=""/>
        <dsp:cNvSpPr/>
      </dsp:nvSpPr>
      <dsp:spPr>
        <a:xfrm>
          <a:off x="169536" y="132196"/>
          <a:ext cx="10138410" cy="7928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lvl="0" algn="l" defTabSz="1600200">
            <a:lnSpc>
              <a:spcPct val="90000"/>
            </a:lnSpc>
            <a:spcBef>
              <a:spcPct val="0"/>
            </a:spcBef>
            <a:spcAft>
              <a:spcPct val="35000"/>
            </a:spcAft>
          </a:pPr>
          <a:r>
            <a:rPr lang="en" sz="3600" kern="1200" smtClean="0">
              <a:solidFill>
                <a:srgbClr val="0070C0"/>
              </a:solidFill>
            </a:rPr>
            <a:t>Clinical picture </a:t>
          </a:r>
          <a:endParaRPr lang="en-US" sz="3600" kern="1200" dirty="0">
            <a:solidFill>
              <a:srgbClr val="0070C0"/>
            </a:solidFill>
          </a:endParaRPr>
        </a:p>
      </dsp:txBody>
      <dsp:txXfrm>
        <a:off x="169536" y="132196"/>
        <a:ext cx="10138410" cy="792878"/>
      </dsp:txXfrm>
    </dsp:sp>
    <dsp:sp modelId="{757D11AC-BBA8-445B-94AB-1CC38CC652B2}">
      <dsp:nvSpPr>
        <dsp:cNvPr id="0" name=""/>
        <dsp:cNvSpPr/>
      </dsp:nvSpPr>
      <dsp:spPr>
        <a:xfrm>
          <a:off x="169536" y="1014044"/>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97F445D-36B2-421A-94C8-6D80857CEB3C}">
      <dsp:nvSpPr>
        <dsp:cNvPr id="0" name=""/>
        <dsp:cNvSpPr/>
      </dsp:nvSpPr>
      <dsp:spPr>
        <a:xfrm>
          <a:off x="1594546" y="1014044"/>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D3D9FF-FC92-4B74-BC51-971FC3A3D6AD}">
      <dsp:nvSpPr>
        <dsp:cNvPr id="0" name=""/>
        <dsp:cNvSpPr/>
      </dsp:nvSpPr>
      <dsp:spPr>
        <a:xfrm>
          <a:off x="3020682" y="1014044"/>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1D33C0-A260-4225-AA4D-8EC142C16434}">
      <dsp:nvSpPr>
        <dsp:cNvPr id="0" name=""/>
        <dsp:cNvSpPr/>
      </dsp:nvSpPr>
      <dsp:spPr>
        <a:xfrm>
          <a:off x="4445692" y="1014044"/>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4BB8AB-5BF7-4A15-A83A-26BBB811EB7C}">
      <dsp:nvSpPr>
        <dsp:cNvPr id="0" name=""/>
        <dsp:cNvSpPr/>
      </dsp:nvSpPr>
      <dsp:spPr>
        <a:xfrm>
          <a:off x="5871829" y="1014044"/>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BD3961-2AEE-4736-A8CE-10719CDBBE3F}">
      <dsp:nvSpPr>
        <dsp:cNvPr id="0" name=""/>
        <dsp:cNvSpPr/>
      </dsp:nvSpPr>
      <dsp:spPr>
        <a:xfrm>
          <a:off x="7296838" y="1014044"/>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2B9E64-4182-41C8-A531-D0C482111557}">
      <dsp:nvSpPr>
        <dsp:cNvPr id="0" name=""/>
        <dsp:cNvSpPr/>
      </dsp:nvSpPr>
      <dsp:spPr>
        <a:xfrm>
          <a:off x="8722975" y="1014044"/>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DFA26F-7A80-486E-89AB-4C52A6CB134C}">
      <dsp:nvSpPr>
        <dsp:cNvPr id="0" name=""/>
        <dsp:cNvSpPr/>
      </dsp:nvSpPr>
      <dsp:spPr>
        <a:xfrm>
          <a:off x="169536" y="1149929"/>
          <a:ext cx="10270209" cy="1605713"/>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l" defTabSz="800100">
            <a:lnSpc>
              <a:spcPct val="90000"/>
            </a:lnSpc>
            <a:spcBef>
              <a:spcPct val="0"/>
            </a:spcBef>
            <a:spcAft>
              <a:spcPts val="0"/>
            </a:spcAft>
          </a:pPr>
          <a:r>
            <a:rPr lang="en" sz="1800" kern="1200" smtClean="0"/>
            <a:t>P</a:t>
          </a:r>
          <a:r>
            <a:rPr lang="en-US" sz="1800" kern="1200" smtClean="0"/>
            <a:t>a</a:t>
          </a:r>
          <a:r>
            <a:rPr lang="en" sz="1800" kern="1200" smtClean="0"/>
            <a:t>in (stone, coagulum, papilla necrosis)</a:t>
          </a:r>
          <a:endParaRPr lang="en-US" sz="1800" kern="1200" dirty="0"/>
        </a:p>
        <a:p>
          <a:pPr lvl="0" algn="l" defTabSz="800100">
            <a:lnSpc>
              <a:spcPct val="90000"/>
            </a:lnSpc>
            <a:spcBef>
              <a:spcPct val="0"/>
            </a:spcBef>
            <a:spcAft>
              <a:spcPts val="0"/>
            </a:spcAft>
          </a:pPr>
          <a:r>
            <a:rPr lang="en" sz="1800" kern="1200" smtClean="0"/>
            <a:t>Poliuria that can turn into oliguria or anuria</a:t>
          </a:r>
          <a:endParaRPr lang="sr-Latn-CS" sz="1800" kern="1200" dirty="0" smtClean="0"/>
        </a:p>
        <a:p>
          <a:pPr lvl="0" algn="l" defTabSz="800100">
            <a:lnSpc>
              <a:spcPct val="90000"/>
            </a:lnSpc>
            <a:spcBef>
              <a:spcPct val="0"/>
            </a:spcBef>
            <a:spcAft>
              <a:spcPts val="0"/>
            </a:spcAft>
          </a:pPr>
          <a:r>
            <a:rPr lang="en" sz="1800" kern="1200" smtClean="0"/>
            <a:t> Enuresis</a:t>
          </a:r>
          <a:r>
            <a:rPr lang="en" sz="1800" kern="1200" dirty="0" smtClean="0"/>
            <a:t>, nocturia, infections, reduced stream of urination, insufficient emptying of urine</a:t>
          </a:r>
        </a:p>
        <a:p>
          <a:pPr lvl="0" algn="l" defTabSz="800100">
            <a:lnSpc>
              <a:spcPct val="90000"/>
            </a:lnSpc>
            <a:spcBef>
              <a:spcPct val="0"/>
            </a:spcBef>
            <a:spcAft>
              <a:spcPts val="0"/>
            </a:spcAft>
          </a:pPr>
          <a:r>
            <a:rPr lang="en" sz="1800" kern="1200" smtClean="0"/>
            <a:t>Hematuria, HTA, palpable masses, ITU, azotemia</a:t>
          </a:r>
          <a:endParaRPr lang="sr-Latn-CS" sz="1800" kern="1200" dirty="0" smtClean="0"/>
        </a:p>
        <a:p>
          <a:pPr lvl="0" algn="l" defTabSz="800100">
            <a:lnSpc>
              <a:spcPct val="90000"/>
            </a:lnSpc>
            <a:spcBef>
              <a:spcPct val="0"/>
            </a:spcBef>
            <a:spcAft>
              <a:spcPts val="0"/>
            </a:spcAft>
          </a:pPr>
          <a:r>
            <a:rPr lang="en" sz="1800" kern="1200" smtClean="0"/>
            <a:t>Dysuria, </a:t>
          </a:r>
          <a:r>
            <a:rPr lang="en" sz="1800" kern="1200" dirty="0" smtClean="0"/>
            <a:t>frequent urination and the need to urinate urgently (as a result of a lower urinary tract infection)</a:t>
          </a:r>
          <a:endParaRPr lang="en-US" sz="1800" kern="1200" dirty="0"/>
        </a:p>
      </dsp:txBody>
      <dsp:txXfrm>
        <a:off x="169536" y="1149929"/>
        <a:ext cx="10270209" cy="1605713"/>
      </dsp:txXfrm>
    </dsp:sp>
    <dsp:sp modelId="{3B588B8B-8499-473D-8D85-766C7DE46142}">
      <dsp:nvSpPr>
        <dsp:cNvPr id="0" name=""/>
        <dsp:cNvSpPr/>
      </dsp:nvSpPr>
      <dsp:spPr>
        <a:xfrm>
          <a:off x="169536" y="3012177"/>
          <a:ext cx="10138410" cy="9216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37160" rIns="137160" bIns="137160" numCol="1" spcCol="1270" anchor="b" anchorCtr="0">
          <a:noAutofit/>
        </a:bodyPr>
        <a:lstStyle/>
        <a:p>
          <a:pPr lvl="0" algn="l" defTabSz="1600200">
            <a:lnSpc>
              <a:spcPct val="90000"/>
            </a:lnSpc>
            <a:spcBef>
              <a:spcPct val="0"/>
            </a:spcBef>
            <a:spcAft>
              <a:spcPct val="35000"/>
            </a:spcAft>
          </a:pPr>
          <a:r>
            <a:rPr lang="en" sz="3600" kern="1200" dirty="0" smtClean="0">
              <a:solidFill>
                <a:srgbClr val="0070C0"/>
              </a:solidFill>
            </a:rPr>
            <a:t>Diagnosis</a:t>
          </a:r>
          <a:endParaRPr lang="en-US" sz="3600" kern="1200" dirty="0">
            <a:solidFill>
              <a:srgbClr val="0070C0"/>
            </a:solidFill>
          </a:endParaRPr>
        </a:p>
      </dsp:txBody>
      <dsp:txXfrm>
        <a:off x="169536" y="3012177"/>
        <a:ext cx="10138410" cy="921673"/>
      </dsp:txXfrm>
    </dsp:sp>
    <dsp:sp modelId="{1BC67D29-01D1-4B31-A510-C600DA779B83}">
      <dsp:nvSpPr>
        <dsp:cNvPr id="0" name=""/>
        <dsp:cNvSpPr/>
      </dsp:nvSpPr>
      <dsp:spPr>
        <a:xfrm>
          <a:off x="169536" y="393385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4B2E83-0AD7-490C-9139-6E84ADF047C6}">
      <dsp:nvSpPr>
        <dsp:cNvPr id="0" name=""/>
        <dsp:cNvSpPr/>
      </dsp:nvSpPr>
      <dsp:spPr>
        <a:xfrm>
          <a:off x="1594546" y="393385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BE8A99-45C9-42EB-81D6-C496116EDC13}">
      <dsp:nvSpPr>
        <dsp:cNvPr id="0" name=""/>
        <dsp:cNvSpPr/>
      </dsp:nvSpPr>
      <dsp:spPr>
        <a:xfrm>
          <a:off x="3020682" y="393385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F0A323-1DFC-4D8F-A862-D55EFBE7F33A}">
      <dsp:nvSpPr>
        <dsp:cNvPr id="0" name=""/>
        <dsp:cNvSpPr/>
      </dsp:nvSpPr>
      <dsp:spPr>
        <a:xfrm>
          <a:off x="4445692" y="393385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89C3A4-49C2-4536-9BBB-3A4FA9E70365}">
      <dsp:nvSpPr>
        <dsp:cNvPr id="0" name=""/>
        <dsp:cNvSpPr/>
      </dsp:nvSpPr>
      <dsp:spPr>
        <a:xfrm>
          <a:off x="5871829" y="393385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719270-5E10-4793-840C-D24DF1575470}">
      <dsp:nvSpPr>
        <dsp:cNvPr id="0" name=""/>
        <dsp:cNvSpPr/>
      </dsp:nvSpPr>
      <dsp:spPr>
        <a:xfrm>
          <a:off x="7296838" y="393385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B5026C-696A-4F95-B6E7-56BA418B0523}">
      <dsp:nvSpPr>
        <dsp:cNvPr id="0" name=""/>
        <dsp:cNvSpPr/>
      </dsp:nvSpPr>
      <dsp:spPr>
        <a:xfrm>
          <a:off x="8722975" y="3933851"/>
          <a:ext cx="2372387" cy="1877483"/>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47715B-0CE2-4321-8A18-A996A5E1A6A2}">
      <dsp:nvSpPr>
        <dsp:cNvPr id="0" name=""/>
        <dsp:cNvSpPr/>
      </dsp:nvSpPr>
      <dsp:spPr>
        <a:xfrm>
          <a:off x="169536" y="4121599"/>
          <a:ext cx="10270209" cy="1501986"/>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lvl="0" algn="l" defTabSz="889000">
            <a:lnSpc>
              <a:spcPct val="90000"/>
            </a:lnSpc>
            <a:spcBef>
              <a:spcPct val="0"/>
            </a:spcBef>
            <a:spcAft>
              <a:spcPts val="0"/>
            </a:spcAft>
          </a:pPr>
          <a:r>
            <a:rPr lang="en" sz="2000" kern="1200" dirty="0" smtClean="0"/>
            <a:t>A description of the type and duration of </a:t>
          </a:r>
          <a:r>
            <a:rPr lang="en" sz="2000" kern="1200" smtClean="0"/>
            <a:t>symptoms (pain </a:t>
          </a:r>
          <a:r>
            <a:rPr lang="en" sz="2000" kern="1200" dirty="0" smtClean="0"/>
            <a:t>,...)</a:t>
          </a:r>
          <a:endParaRPr lang="en-US" sz="2000" kern="1200" dirty="0"/>
        </a:p>
        <a:p>
          <a:pPr lvl="0" algn="l" defTabSz="889000">
            <a:lnSpc>
              <a:spcPct val="90000"/>
            </a:lnSpc>
            <a:spcBef>
              <a:spcPct val="0"/>
            </a:spcBef>
            <a:spcAft>
              <a:spcPts val="0"/>
            </a:spcAft>
          </a:pPr>
          <a:r>
            <a:rPr lang="en" sz="2000" kern="1200" smtClean="0"/>
            <a:t>A decrease in volume is recognized by dry mucous membranes, absence of sweating and changes    </a:t>
          </a:r>
        </a:p>
        <a:p>
          <a:pPr lvl="0" algn="l" defTabSz="889000">
            <a:lnSpc>
              <a:spcPct val="90000"/>
            </a:lnSpc>
            <a:spcBef>
              <a:spcPct val="0"/>
            </a:spcBef>
            <a:spcAft>
              <a:spcPts val="0"/>
            </a:spcAft>
          </a:pPr>
          <a:r>
            <a:rPr lang="en" sz="2000" kern="1200" smtClean="0"/>
            <a:t>    in arterial pressure and pulse (orthostatic hypotension).</a:t>
          </a:r>
          <a:endParaRPr lang="sr-Latn-CS" sz="2000" kern="1200" dirty="0" smtClean="0"/>
        </a:p>
        <a:p>
          <a:pPr lvl="0" algn="l" defTabSz="889000">
            <a:lnSpc>
              <a:spcPct val="90000"/>
            </a:lnSpc>
            <a:spcBef>
              <a:spcPct val="0"/>
            </a:spcBef>
            <a:spcAft>
              <a:spcPts val="0"/>
            </a:spcAft>
          </a:pPr>
          <a:r>
            <a:rPr lang="en" sz="2000" kern="1200" smtClean="0"/>
            <a:t>Enlarged kidneys and bladder.</a:t>
          </a:r>
          <a:endParaRPr lang="sr-Latn-CS" sz="2000" kern="1200" dirty="0" smtClean="0"/>
        </a:p>
        <a:p>
          <a:pPr lvl="0" algn="l" defTabSz="889000">
            <a:lnSpc>
              <a:spcPct val="90000"/>
            </a:lnSpc>
            <a:spcBef>
              <a:spcPct val="0"/>
            </a:spcBef>
            <a:spcAft>
              <a:spcPts val="0"/>
            </a:spcAft>
          </a:pPr>
          <a:r>
            <a:rPr lang="en" sz="2000" kern="1200" smtClean="0"/>
            <a:t>The signes of CKD (</a:t>
          </a:r>
          <a:r>
            <a:rPr lang="en" sz="2000" kern="1200" dirty="0" smtClean="0"/>
            <a:t>pallor, drowsiness, neuromuscular weakness or pericardial friction)</a:t>
          </a:r>
        </a:p>
      </dsp:txBody>
      <dsp:txXfrm>
        <a:off x="169536" y="4121599"/>
        <a:ext cx="10270209" cy="1501986"/>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A4ED39-CD3C-403E-A710-B682F4F95C40}">
      <dsp:nvSpPr>
        <dsp:cNvPr id="0" name=""/>
        <dsp:cNvSpPr/>
      </dsp:nvSpPr>
      <dsp:spPr>
        <a:xfrm>
          <a:off x="0" y="447299"/>
          <a:ext cx="11089178" cy="221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643" tIns="458216" rIns="860643"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smtClean="0"/>
            <a:t>There is an increase in pressure in the renal pelvis and tubules and their expansion, and due to high pressure in the ureters and tubules, kidney damage occurs.</a:t>
          </a:r>
          <a:endParaRPr lang="en-US" sz="2200" kern="1200" dirty="0"/>
        </a:p>
        <a:p>
          <a:pPr marL="228600" lvl="1" indent="-228600" algn="l" defTabSz="977900">
            <a:lnSpc>
              <a:spcPct val="90000"/>
            </a:lnSpc>
            <a:spcBef>
              <a:spcPct val="0"/>
            </a:spcBef>
            <a:spcAft>
              <a:spcPct val="15000"/>
            </a:spcAft>
            <a:buChar char="••"/>
          </a:pPr>
          <a:r>
            <a:rPr lang="en" sz="2200" kern="1200" dirty="0" smtClean="0"/>
            <a:t>Reduced flow causes ischemia, atrophy and necrosis of cells, and infiltration of parenchyma leads to fibrosis</a:t>
          </a:r>
          <a:endParaRPr lang="en-US" sz="2200" kern="1200" dirty="0"/>
        </a:p>
      </dsp:txBody>
      <dsp:txXfrm>
        <a:off x="0" y="447299"/>
        <a:ext cx="11089178" cy="2217600"/>
      </dsp:txXfrm>
    </dsp:sp>
    <dsp:sp modelId="{63C882D9-6678-47FD-8D43-79BB7DCCE2D6}">
      <dsp:nvSpPr>
        <dsp:cNvPr id="0" name=""/>
        <dsp:cNvSpPr/>
      </dsp:nvSpPr>
      <dsp:spPr>
        <a:xfrm>
          <a:off x="554458" y="122579"/>
          <a:ext cx="7762424"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01" tIns="0" rIns="293401" bIns="0" numCol="1" spcCol="1270" anchor="ctr" anchorCtr="0">
          <a:noAutofit/>
        </a:bodyPr>
        <a:lstStyle/>
        <a:p>
          <a:pPr lvl="0" algn="l" defTabSz="977900">
            <a:lnSpc>
              <a:spcPct val="90000"/>
            </a:lnSpc>
            <a:spcBef>
              <a:spcPct val="0"/>
            </a:spcBef>
            <a:spcAft>
              <a:spcPct val="35000"/>
            </a:spcAft>
          </a:pPr>
          <a:r>
            <a:rPr lang="en" sz="2200" b="1" kern="1200" dirty="0" smtClean="0"/>
            <a:t>Obstructive nephropathy</a:t>
          </a:r>
          <a:endParaRPr lang="en-US" sz="2200" b="1" kern="1200" dirty="0"/>
        </a:p>
      </dsp:txBody>
      <dsp:txXfrm>
        <a:off x="586161" y="154282"/>
        <a:ext cx="7699018" cy="586034"/>
      </dsp:txXfrm>
    </dsp:sp>
    <dsp:sp modelId="{2C8EBF94-571E-4259-94C2-8C66A6B2E6C1}">
      <dsp:nvSpPr>
        <dsp:cNvPr id="0" name=""/>
        <dsp:cNvSpPr/>
      </dsp:nvSpPr>
      <dsp:spPr>
        <a:xfrm>
          <a:off x="0" y="3108419"/>
          <a:ext cx="11089178" cy="1247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643" tIns="458216" rIns="860643" bIns="156464" numCol="1" spcCol="1270" anchor="t" anchorCtr="0">
          <a:noAutofit/>
        </a:bodyPr>
        <a:lstStyle/>
        <a:p>
          <a:pPr marL="228600" lvl="1" indent="-228600" algn="l" defTabSz="977900">
            <a:lnSpc>
              <a:spcPct val="90000"/>
            </a:lnSpc>
            <a:spcBef>
              <a:spcPct val="0"/>
            </a:spcBef>
            <a:spcAft>
              <a:spcPct val="15000"/>
            </a:spcAft>
            <a:buChar char="••"/>
          </a:pPr>
          <a:r>
            <a:rPr lang="en-US" sz="2200" kern="1200" smtClean="0"/>
            <a:t>Transient vasodilatation alternates with vasoconstriction, blood flow decreases and intraglomerular pressure and GF fall.</a:t>
          </a:r>
          <a:endParaRPr lang="en-US" sz="2200" kern="1200" dirty="0"/>
        </a:p>
      </dsp:txBody>
      <dsp:txXfrm>
        <a:off x="0" y="3108419"/>
        <a:ext cx="11089178" cy="1247400"/>
      </dsp:txXfrm>
    </dsp:sp>
    <dsp:sp modelId="{5D24B50D-1A55-4DE1-8597-E155179A87BF}">
      <dsp:nvSpPr>
        <dsp:cNvPr id="0" name=""/>
        <dsp:cNvSpPr/>
      </dsp:nvSpPr>
      <dsp:spPr>
        <a:xfrm>
          <a:off x="554458" y="2783699"/>
          <a:ext cx="7762424"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01" tIns="0" rIns="293401" bIns="0" numCol="1" spcCol="1270" anchor="ctr" anchorCtr="0">
          <a:noAutofit/>
        </a:bodyPr>
        <a:lstStyle/>
        <a:p>
          <a:pPr lvl="0" algn="l" defTabSz="977900">
            <a:lnSpc>
              <a:spcPct val="90000"/>
            </a:lnSpc>
            <a:spcBef>
              <a:spcPct val="0"/>
            </a:spcBef>
            <a:spcAft>
              <a:spcPct val="35000"/>
            </a:spcAft>
          </a:pPr>
          <a:r>
            <a:rPr lang="en" sz="2200" b="1" kern="1200" dirty="0" smtClean="0"/>
            <a:t>Complete obstruction of the urinary tract</a:t>
          </a:r>
          <a:endParaRPr lang="en-US" sz="2200" b="1" kern="1200" dirty="0"/>
        </a:p>
      </dsp:txBody>
      <dsp:txXfrm>
        <a:off x="586161" y="2815402"/>
        <a:ext cx="7699018" cy="586034"/>
      </dsp:txXfrm>
    </dsp:sp>
    <dsp:sp modelId="{CD28ECEB-EDA8-482C-A668-22AE64DE6B0E}">
      <dsp:nvSpPr>
        <dsp:cNvPr id="0" name=""/>
        <dsp:cNvSpPr/>
      </dsp:nvSpPr>
      <dsp:spPr>
        <a:xfrm>
          <a:off x="0" y="4799339"/>
          <a:ext cx="11089178" cy="1247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0643" tIns="458216" rIns="860643" bIns="156464" numCol="1" spcCol="1270" anchor="t" anchorCtr="0">
          <a:noAutofit/>
        </a:bodyPr>
        <a:lstStyle/>
        <a:p>
          <a:pPr marL="228600" lvl="1" indent="-228600" algn="l" defTabSz="977900">
            <a:lnSpc>
              <a:spcPct val="90000"/>
            </a:lnSpc>
            <a:spcBef>
              <a:spcPct val="0"/>
            </a:spcBef>
            <a:spcAft>
              <a:spcPct val="15000"/>
            </a:spcAft>
            <a:buChar char="••"/>
          </a:pPr>
          <a:r>
            <a:rPr lang="en" sz="2200" kern="1200" dirty="0" smtClean="0"/>
            <a:t>Blood flow and GF decrease, urine concentration </a:t>
          </a:r>
          <a:r>
            <a:rPr lang="en" sz="2200" kern="1200" smtClean="0"/>
            <a:t>and </a:t>
          </a:r>
          <a:r>
            <a:rPr lang="en" sz="2200" i="1" kern="1200" smtClean="0"/>
            <a:t>Na, H, K  excretion decrease</a:t>
          </a:r>
          <a:endParaRPr lang="en-US" sz="2200" kern="1200" dirty="0"/>
        </a:p>
      </dsp:txBody>
      <dsp:txXfrm>
        <a:off x="0" y="4799339"/>
        <a:ext cx="11089178" cy="1247400"/>
      </dsp:txXfrm>
    </dsp:sp>
    <dsp:sp modelId="{2F7FD4C6-6B20-487D-9373-60F61D72F1FE}">
      <dsp:nvSpPr>
        <dsp:cNvPr id="0" name=""/>
        <dsp:cNvSpPr/>
      </dsp:nvSpPr>
      <dsp:spPr>
        <a:xfrm>
          <a:off x="554458" y="4474619"/>
          <a:ext cx="7762424"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3401" tIns="0" rIns="293401" bIns="0" numCol="1" spcCol="1270" anchor="ctr" anchorCtr="0">
          <a:noAutofit/>
        </a:bodyPr>
        <a:lstStyle/>
        <a:p>
          <a:pPr lvl="0" algn="l" defTabSz="977900">
            <a:lnSpc>
              <a:spcPct val="90000"/>
            </a:lnSpc>
            <a:spcBef>
              <a:spcPct val="0"/>
            </a:spcBef>
            <a:spcAft>
              <a:spcPct val="35000"/>
            </a:spcAft>
          </a:pPr>
          <a:r>
            <a:rPr lang="en" sz="2200" b="1" kern="1200" dirty="0" smtClean="0"/>
            <a:t>Partial obstruction of the urinary tract</a:t>
          </a:r>
          <a:endParaRPr lang="en-US" sz="2200" b="1" kern="1200" dirty="0"/>
        </a:p>
      </dsp:txBody>
      <dsp:txXfrm>
        <a:off x="586161" y="4506322"/>
        <a:ext cx="7699018" cy="5860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1234A6-8237-43E5-BF94-D7450B54D049}">
      <dsp:nvSpPr>
        <dsp:cNvPr id="0" name=""/>
        <dsp:cNvSpPr/>
      </dsp:nvSpPr>
      <dsp:spPr>
        <a:xfrm>
          <a:off x="3389" y="39864"/>
          <a:ext cx="3304579" cy="80944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en" sz="2200" b="1" kern="1200" dirty="0" smtClean="0"/>
            <a:t>Definition </a:t>
          </a:r>
          <a:r>
            <a:rPr lang="en" sz="2200" b="1" kern="1200" smtClean="0"/>
            <a:t>of TID</a:t>
          </a:r>
          <a:endParaRPr lang="en-US" sz="2200" b="1" kern="1200" dirty="0"/>
        </a:p>
      </dsp:txBody>
      <dsp:txXfrm>
        <a:off x="3389" y="39864"/>
        <a:ext cx="3304579" cy="809443"/>
      </dsp:txXfrm>
    </dsp:sp>
    <dsp:sp modelId="{56286B0E-B53A-4187-AE70-BF4C608E81FA}">
      <dsp:nvSpPr>
        <dsp:cNvPr id="0" name=""/>
        <dsp:cNvSpPr/>
      </dsp:nvSpPr>
      <dsp:spPr>
        <a:xfrm>
          <a:off x="3389" y="849307"/>
          <a:ext cx="3304579" cy="513452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 sz="2000" b="1" kern="1200" dirty="0" smtClean="0">
              <a:solidFill>
                <a:schemeClr val="tx1"/>
              </a:solidFill>
            </a:rPr>
            <a:t>Tubulointerstitial disease </a:t>
          </a:r>
          <a:r>
            <a:rPr lang="en" sz="2000" b="1" kern="1200" smtClean="0">
              <a:solidFill>
                <a:schemeClr val="tx1"/>
              </a:solidFill>
            </a:rPr>
            <a:t>(TID) </a:t>
          </a:r>
          <a:r>
            <a:rPr lang="en" sz="2000" b="1" kern="1200" dirty="0" smtClean="0">
              <a:solidFill>
                <a:schemeClr val="tx1"/>
              </a:solidFill>
            </a:rPr>
            <a:t>is a heterogeneous group of kidney diseases characterized by </a:t>
          </a:r>
          <a:r>
            <a:rPr lang="en" sz="2000" b="1" kern="1200" dirty="0" smtClean="0">
              <a:solidFill>
                <a:srgbClr val="FF0000"/>
              </a:solidFill>
            </a:rPr>
            <a:t>heterogeneous clinical disorders with inflammatory and scarring changes of the tubulointerstitium.</a:t>
          </a:r>
          <a:endParaRPr lang="en-US" sz="2000" kern="1200" dirty="0"/>
        </a:p>
      </dsp:txBody>
      <dsp:txXfrm>
        <a:off x="3389" y="849307"/>
        <a:ext cx="3304579" cy="5134522"/>
      </dsp:txXfrm>
    </dsp:sp>
    <dsp:sp modelId="{3DEBC1EC-95AF-4BCA-9FB5-B6767BC96457}">
      <dsp:nvSpPr>
        <dsp:cNvPr id="0" name=""/>
        <dsp:cNvSpPr/>
      </dsp:nvSpPr>
      <dsp:spPr>
        <a:xfrm>
          <a:off x="3770610" y="39864"/>
          <a:ext cx="3304579" cy="80944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en" sz="2200" b="1" kern="1200" dirty="0" smtClean="0"/>
            <a:t>Pathology </a:t>
          </a:r>
          <a:r>
            <a:rPr lang="en" sz="2200" b="1" kern="1200" smtClean="0"/>
            <a:t>of TID</a:t>
          </a:r>
          <a:endParaRPr lang="en-US" sz="2200" b="1" kern="1200" dirty="0"/>
        </a:p>
      </dsp:txBody>
      <dsp:txXfrm>
        <a:off x="3770610" y="39864"/>
        <a:ext cx="3304579" cy="809443"/>
      </dsp:txXfrm>
    </dsp:sp>
    <dsp:sp modelId="{9891EB28-9C8D-4BFC-8FF0-9280A80933F4}">
      <dsp:nvSpPr>
        <dsp:cNvPr id="0" name=""/>
        <dsp:cNvSpPr/>
      </dsp:nvSpPr>
      <dsp:spPr>
        <a:xfrm>
          <a:off x="3770610" y="849307"/>
          <a:ext cx="3304579" cy="513452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 sz="2400" kern="1200" dirty="0" smtClean="0">
              <a:solidFill>
                <a:schemeClr val="tx1"/>
              </a:solidFill>
            </a:rPr>
            <a:t>Acute forms of TIB are characterized by</a:t>
          </a:r>
          <a:r>
            <a:rPr lang="en" sz="2400" b="1" kern="1200" dirty="0" smtClean="0">
              <a:solidFill>
                <a:schemeClr val="tx1"/>
              </a:solidFill>
            </a:rPr>
            <a:t> </a:t>
          </a:r>
          <a:r>
            <a:rPr lang="en" sz="2400" b="1" u="sng" kern="1200" dirty="0" smtClean="0">
              <a:solidFill>
                <a:schemeClr val="tx1"/>
              </a:solidFill>
            </a:rPr>
            <a:t>interstitial edema, cellular infiltration </a:t>
          </a:r>
          <a:r>
            <a:rPr lang="en" sz="2400" kern="1200" dirty="0" smtClean="0">
              <a:solidFill>
                <a:schemeClr val="tx1"/>
              </a:solidFill>
            </a:rPr>
            <a:t>(depending on the etiology) and </a:t>
          </a:r>
          <a:r>
            <a:rPr lang="en" sz="2400" b="1" u="sng" kern="1200" dirty="0" smtClean="0">
              <a:solidFill>
                <a:schemeClr val="tx1"/>
              </a:solidFill>
            </a:rPr>
            <a:t>tubular cell necrosis</a:t>
          </a:r>
          <a:endParaRPr lang="en-US" sz="2400" kern="1200" dirty="0"/>
        </a:p>
        <a:p>
          <a:pPr marL="228600" lvl="1" indent="-228600" algn="l" defTabSz="1066800">
            <a:lnSpc>
              <a:spcPct val="90000"/>
            </a:lnSpc>
            <a:spcBef>
              <a:spcPct val="0"/>
            </a:spcBef>
            <a:spcAft>
              <a:spcPct val="15000"/>
            </a:spcAft>
            <a:buChar char="••"/>
          </a:pPr>
          <a:r>
            <a:rPr lang="en" sz="2400" kern="1200" dirty="0" smtClean="0">
              <a:solidFill>
                <a:schemeClr val="tx1"/>
              </a:solidFill>
            </a:rPr>
            <a:t>Chronic forms are characterized by </a:t>
          </a:r>
          <a:r>
            <a:rPr lang="en" sz="2400" b="1" u="sng" kern="1200" dirty="0" smtClean="0">
              <a:solidFill>
                <a:schemeClr val="tx1"/>
              </a:solidFill>
            </a:rPr>
            <a:t>cellular infiltration and proliferation of fibroblasts with disruption of kidney architecture</a:t>
          </a:r>
          <a:endParaRPr lang="en-US" sz="2400" b="1" u="sng" kern="1200" dirty="0">
            <a:solidFill>
              <a:schemeClr val="tx1"/>
            </a:solidFill>
          </a:endParaRPr>
        </a:p>
      </dsp:txBody>
      <dsp:txXfrm>
        <a:off x="3770610" y="849307"/>
        <a:ext cx="3304579" cy="5134522"/>
      </dsp:txXfrm>
    </dsp:sp>
    <dsp:sp modelId="{1022B10F-C5A6-4ACC-84BB-6DC80B393EC8}">
      <dsp:nvSpPr>
        <dsp:cNvPr id="0" name=""/>
        <dsp:cNvSpPr/>
      </dsp:nvSpPr>
      <dsp:spPr>
        <a:xfrm>
          <a:off x="7537831" y="39864"/>
          <a:ext cx="3304579" cy="809443"/>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lvl="0" algn="ctr" defTabSz="977900">
            <a:lnSpc>
              <a:spcPct val="90000"/>
            </a:lnSpc>
            <a:spcBef>
              <a:spcPct val="0"/>
            </a:spcBef>
            <a:spcAft>
              <a:spcPct val="35000"/>
            </a:spcAft>
          </a:pPr>
          <a:r>
            <a:rPr lang="en" sz="2200" b="1" kern="1200" dirty="0" smtClean="0"/>
            <a:t>Characteristics and division </a:t>
          </a:r>
          <a:r>
            <a:rPr lang="en" sz="2200" b="1" kern="1200" smtClean="0"/>
            <a:t>of TID</a:t>
          </a:r>
          <a:endParaRPr lang="en-US" sz="2200" b="1" kern="1200" dirty="0"/>
        </a:p>
      </dsp:txBody>
      <dsp:txXfrm>
        <a:off x="7537831" y="39864"/>
        <a:ext cx="3304579" cy="809443"/>
      </dsp:txXfrm>
    </dsp:sp>
    <dsp:sp modelId="{C8A5BB7F-2730-42A5-95F6-94A21794FACA}">
      <dsp:nvSpPr>
        <dsp:cNvPr id="0" name=""/>
        <dsp:cNvSpPr/>
      </dsp:nvSpPr>
      <dsp:spPr>
        <a:xfrm>
          <a:off x="7537831" y="849307"/>
          <a:ext cx="3304579" cy="5134522"/>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n" sz="2400" b="0" kern="1200" dirty="0" smtClean="0">
              <a:solidFill>
                <a:schemeClr val="tx1"/>
              </a:solidFill>
            </a:rPr>
            <a:t>Inflammatory cell infiltrate characterizes the histological picture of TIB</a:t>
          </a:r>
          <a:endParaRPr lang="en-US" sz="2400" b="0" kern="1200" dirty="0"/>
        </a:p>
        <a:p>
          <a:pPr marL="228600" lvl="1" indent="-228600" algn="l" defTabSz="1066800">
            <a:lnSpc>
              <a:spcPct val="90000"/>
            </a:lnSpc>
            <a:spcBef>
              <a:spcPct val="0"/>
            </a:spcBef>
            <a:spcAft>
              <a:spcPct val="15000"/>
            </a:spcAft>
            <a:buChar char="••"/>
          </a:pPr>
          <a:r>
            <a:rPr lang="en" sz="2400" b="0" kern="1200" dirty="0" smtClean="0">
              <a:solidFill>
                <a:schemeClr val="tx1"/>
              </a:solidFill>
            </a:rPr>
            <a:t>The primary categories of TIB are </a:t>
          </a:r>
          <a:r>
            <a:rPr lang="en" sz="2400" b="1" u="sng" kern="1200" dirty="0" smtClean="0">
              <a:solidFill>
                <a:schemeClr val="tx1"/>
              </a:solidFill>
            </a:rPr>
            <a:t>acute tubular necrosis and acute and chronic TIN</a:t>
          </a:r>
          <a:endParaRPr lang="sr-Latn-CS" sz="2400" b="1" u="sng" kern="1200" dirty="0">
            <a:solidFill>
              <a:schemeClr val="tx1"/>
            </a:solidFill>
          </a:endParaRPr>
        </a:p>
        <a:p>
          <a:pPr marL="228600" lvl="1" indent="-228600" algn="l" defTabSz="1066800">
            <a:lnSpc>
              <a:spcPct val="90000"/>
            </a:lnSpc>
            <a:spcBef>
              <a:spcPct val="0"/>
            </a:spcBef>
            <a:spcAft>
              <a:spcPct val="15000"/>
            </a:spcAft>
            <a:buChar char="••"/>
          </a:pPr>
          <a:r>
            <a:rPr lang="en" sz="2400" b="0" kern="1200" smtClean="0">
              <a:solidFill>
                <a:schemeClr val="tx1"/>
              </a:solidFill>
            </a:rPr>
            <a:t>Secondary TI</a:t>
          </a:r>
          <a:r>
            <a:rPr lang="en-US" sz="2400" b="0" kern="1200" smtClean="0">
              <a:solidFill>
                <a:schemeClr val="tx1"/>
              </a:solidFill>
            </a:rPr>
            <a:t>D</a:t>
          </a:r>
          <a:r>
            <a:rPr lang="en" sz="2400" b="0" kern="1200" smtClean="0">
              <a:solidFill>
                <a:schemeClr val="tx1"/>
              </a:solidFill>
            </a:rPr>
            <a:t> </a:t>
          </a:r>
          <a:r>
            <a:rPr lang="en" sz="2400" b="0" kern="1200" dirty="0" smtClean="0">
              <a:solidFill>
                <a:schemeClr val="tx1"/>
              </a:solidFill>
            </a:rPr>
            <a:t>are the result of progressive glomerular or vascular damage</a:t>
          </a:r>
          <a:endParaRPr lang="sr-Cyrl-RS" sz="2400" b="0" kern="1200" dirty="0">
            <a:solidFill>
              <a:schemeClr val="tx1"/>
            </a:solidFill>
          </a:endParaRPr>
        </a:p>
      </dsp:txBody>
      <dsp:txXfrm>
        <a:off x="7537831" y="849307"/>
        <a:ext cx="3304579" cy="5134522"/>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503F5C-58A2-4B77-84E5-E571E3FACF07}">
      <dsp:nvSpPr>
        <dsp:cNvPr id="0" name=""/>
        <dsp:cNvSpPr/>
      </dsp:nvSpPr>
      <dsp:spPr>
        <a:xfrm>
          <a:off x="0" y="306347"/>
          <a:ext cx="10906299" cy="302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6450" tIns="416560" rIns="846450" bIns="142240" numCol="1" spcCol="1270" anchor="t" anchorCtr="0">
          <a:noAutofit/>
        </a:bodyPr>
        <a:lstStyle/>
        <a:p>
          <a:pPr marL="228600" lvl="1" indent="-228600" algn="l" defTabSz="889000">
            <a:lnSpc>
              <a:spcPct val="90000"/>
            </a:lnSpc>
            <a:spcBef>
              <a:spcPct val="0"/>
            </a:spcBef>
            <a:spcAft>
              <a:spcPct val="15000"/>
            </a:spcAft>
            <a:buChar char="••"/>
          </a:pPr>
          <a:r>
            <a:rPr lang="en" sz="2000" kern="1200" dirty="0" smtClean="0"/>
            <a:t>Micro and macrohematuria</a:t>
          </a:r>
          <a:endParaRPr lang="en-US" sz="2000" kern="1200" dirty="0"/>
        </a:p>
        <a:p>
          <a:pPr marL="228600" lvl="1" indent="-228600" algn="l" defTabSz="889000">
            <a:lnSpc>
              <a:spcPct val="90000"/>
            </a:lnSpc>
            <a:spcBef>
              <a:spcPct val="0"/>
            </a:spcBef>
            <a:spcAft>
              <a:spcPct val="15000"/>
            </a:spcAft>
            <a:buChar char="••"/>
          </a:pPr>
          <a:r>
            <a:rPr lang="en" sz="2000" kern="1200" smtClean="0"/>
            <a:t>Leukocyturia </a:t>
          </a:r>
          <a:r>
            <a:rPr lang="en" sz="2000" kern="1200" dirty="0" smtClean="0"/>
            <a:t>and bacteriuria (pyelonephritis)</a:t>
          </a:r>
        </a:p>
        <a:p>
          <a:pPr marL="228600" lvl="1" indent="-228600" algn="l" defTabSz="889000">
            <a:lnSpc>
              <a:spcPct val="90000"/>
            </a:lnSpc>
            <a:spcBef>
              <a:spcPct val="0"/>
            </a:spcBef>
            <a:spcAft>
              <a:spcPct val="15000"/>
            </a:spcAft>
            <a:buChar char="••"/>
          </a:pPr>
          <a:r>
            <a:rPr lang="en" sz="2000" kern="1200" smtClean="0"/>
            <a:t>Crystalurira (nephrolithiasis and </a:t>
          </a:r>
          <a:r>
            <a:rPr lang="en" sz="2000" kern="1200" dirty="0" smtClean="0"/>
            <a:t>deposition of intrarenal crystals)</a:t>
          </a:r>
        </a:p>
        <a:p>
          <a:pPr marL="228600" lvl="1" indent="-228600" algn="l" defTabSz="889000">
            <a:lnSpc>
              <a:spcPct val="90000"/>
            </a:lnSpc>
            <a:spcBef>
              <a:spcPct val="0"/>
            </a:spcBef>
            <a:spcAft>
              <a:spcPct val="15000"/>
            </a:spcAft>
            <a:buChar char="••"/>
          </a:pPr>
          <a:r>
            <a:rPr lang="en" sz="2000" kern="1200" smtClean="0"/>
            <a:t>CBC, electrolyte, bicarbonate </a:t>
          </a:r>
          <a:r>
            <a:rPr lang="en" sz="2000" kern="1200" dirty="0" smtClean="0"/>
            <a:t>and</a:t>
          </a:r>
          <a:endParaRPr lang="sr-Latn-CS" sz="2000" kern="1200" dirty="0" smtClean="0"/>
        </a:p>
        <a:p>
          <a:pPr marL="228600" lvl="1" indent="-228600" algn="l" defTabSz="889000">
            <a:lnSpc>
              <a:spcPct val="90000"/>
            </a:lnSpc>
            <a:spcBef>
              <a:spcPct val="0"/>
            </a:spcBef>
            <a:spcAft>
              <a:spcPct val="15000"/>
            </a:spcAft>
            <a:buChar char="••"/>
          </a:pPr>
          <a:r>
            <a:rPr lang="en-US" sz="2000" kern="1200" smtClean="0"/>
            <a:t>Determination of nitrogenous substances, uric acid, albumin.</a:t>
          </a:r>
          <a:endParaRPr lang="en" sz="2000" kern="1200" dirty="0" smtClean="0"/>
        </a:p>
        <a:p>
          <a:pPr marL="228600" lvl="1" indent="-228600" algn="l" defTabSz="889000">
            <a:lnSpc>
              <a:spcPct val="90000"/>
            </a:lnSpc>
            <a:spcBef>
              <a:spcPct val="0"/>
            </a:spcBef>
            <a:spcAft>
              <a:spcPct val="15000"/>
            </a:spcAft>
            <a:buChar char="••"/>
          </a:pPr>
          <a:r>
            <a:rPr lang="en" sz="2000" kern="1200" dirty="0" smtClean="0">
              <a:solidFill>
                <a:srgbClr val="FF0000"/>
              </a:solidFill>
            </a:rPr>
            <a:t>In acute tubular necrosis</a:t>
          </a:r>
          <a:r>
            <a:rPr lang="en" sz="2000" kern="1200" smtClean="0">
              <a:solidFill>
                <a:srgbClr val="FF0000"/>
              </a:solidFill>
            </a:rPr>
            <a:t>:</a:t>
          </a:r>
          <a:r>
            <a:rPr lang="en" sz="2000" kern="1200" smtClean="0"/>
            <a:t> </a:t>
          </a:r>
          <a:r>
            <a:rPr lang="en" sz="2000" i="1" kern="1200" smtClean="0"/>
            <a:t>Na</a:t>
          </a:r>
          <a:r>
            <a:rPr lang="en" sz="2000" kern="1200" smtClean="0"/>
            <a:t>&gt;20 </a:t>
          </a:r>
          <a:r>
            <a:rPr lang="en" sz="2000" i="1" kern="1200" dirty="0" smtClean="0"/>
            <a:t>mEq/l, </a:t>
          </a:r>
          <a:r>
            <a:rPr lang="en" sz="2000" kern="1200" dirty="0" smtClean="0"/>
            <a:t>the fractional excretion </a:t>
          </a:r>
          <a:r>
            <a:rPr lang="en" sz="2000" i="1" kern="1200" dirty="0" smtClean="0"/>
            <a:t>of Na &gt;1% </a:t>
          </a:r>
          <a:r>
            <a:rPr lang="en" sz="2000" kern="1200" dirty="0" smtClean="0"/>
            <a:t>and urine osmolality &lt; 350 </a:t>
          </a:r>
          <a:r>
            <a:rPr lang="en" sz="2000" i="1" kern="1200" dirty="0" smtClean="0"/>
            <a:t>mOsm;</a:t>
          </a:r>
          <a:r>
            <a:rPr lang="en" sz="2000" kern="1200" dirty="0" smtClean="0"/>
            <a:t> </a:t>
          </a:r>
          <a:r>
            <a:rPr lang="en" sz="2000" kern="1200" dirty="0" smtClean="0">
              <a:solidFill>
                <a:srgbClr val="FF0000"/>
              </a:solidFill>
            </a:rPr>
            <a:t>In the phase of prerenal azotemia: </a:t>
          </a:r>
          <a:r>
            <a:rPr lang="en" sz="2000" i="1" kern="1200" dirty="0" smtClean="0"/>
            <a:t>Na </a:t>
          </a:r>
          <a:r>
            <a:rPr lang="en" sz="2000" kern="1200" dirty="0" smtClean="0"/>
            <a:t>in urine </a:t>
          </a:r>
          <a:r>
            <a:rPr lang="en" sz="2000" i="1" kern="1200" dirty="0" smtClean="0"/>
            <a:t>&lt;20 mEq/l, FENa &lt;1% </a:t>
          </a:r>
          <a:r>
            <a:rPr lang="en" sz="2000" kern="1200" dirty="0" smtClean="0"/>
            <a:t>and urine osmolality &gt; </a:t>
          </a:r>
          <a:r>
            <a:rPr lang="en" sz="2000" i="1" kern="1200" dirty="0" smtClean="0"/>
            <a:t>500 mOsm</a:t>
          </a:r>
          <a:r>
            <a:rPr lang="en" sz="2000" kern="1200" dirty="0" smtClean="0"/>
            <a:t> </a:t>
          </a:r>
        </a:p>
      </dsp:txBody>
      <dsp:txXfrm>
        <a:off x="0" y="306347"/>
        <a:ext cx="10906299" cy="3024000"/>
      </dsp:txXfrm>
    </dsp:sp>
    <dsp:sp modelId="{697D56DB-6E69-45C7-96BE-E05E774950E2}">
      <dsp:nvSpPr>
        <dsp:cNvPr id="0" name=""/>
        <dsp:cNvSpPr/>
      </dsp:nvSpPr>
      <dsp:spPr>
        <a:xfrm>
          <a:off x="545314" y="11147"/>
          <a:ext cx="7634409"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562" tIns="0" rIns="288562" bIns="0" numCol="1" spcCol="1270" anchor="ctr" anchorCtr="0">
          <a:noAutofit/>
        </a:bodyPr>
        <a:lstStyle/>
        <a:p>
          <a:pPr lvl="0" algn="l" defTabSz="1022350">
            <a:lnSpc>
              <a:spcPct val="90000"/>
            </a:lnSpc>
            <a:spcBef>
              <a:spcPct val="0"/>
            </a:spcBef>
            <a:spcAft>
              <a:spcPct val="35000"/>
            </a:spcAft>
          </a:pPr>
          <a:r>
            <a:rPr lang="en" sz="2300" b="1" kern="1200" dirty="0" smtClean="0"/>
            <a:t>Lab analysis</a:t>
          </a:r>
          <a:endParaRPr lang="en-US" sz="2300" b="1" kern="1200" dirty="0"/>
        </a:p>
      </dsp:txBody>
      <dsp:txXfrm>
        <a:off x="574135" y="39968"/>
        <a:ext cx="7576767" cy="532758"/>
      </dsp:txXfrm>
    </dsp:sp>
    <dsp:sp modelId="{53319F59-6571-4984-83F1-1D1387987177}">
      <dsp:nvSpPr>
        <dsp:cNvPr id="0" name=""/>
        <dsp:cNvSpPr/>
      </dsp:nvSpPr>
      <dsp:spPr>
        <a:xfrm>
          <a:off x="0" y="3733548"/>
          <a:ext cx="10906299" cy="252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6450" tIns="416560" rIns="846450" bIns="142240" numCol="1" spcCol="1270" anchor="t" anchorCtr="0">
          <a:noAutofit/>
        </a:bodyPr>
        <a:lstStyle/>
        <a:p>
          <a:pPr marL="228600" lvl="1" indent="-228600" algn="l" defTabSz="889000">
            <a:lnSpc>
              <a:spcPct val="90000"/>
            </a:lnSpc>
            <a:spcBef>
              <a:spcPct val="0"/>
            </a:spcBef>
            <a:spcAft>
              <a:spcPct val="15000"/>
            </a:spcAft>
            <a:buChar char="••"/>
          </a:pPr>
          <a:r>
            <a:rPr lang="en" sz="2000" kern="1200" dirty="0" smtClean="0"/>
            <a:t>Native recording of the urinary tract</a:t>
          </a:r>
          <a:endParaRPr lang="en-US" sz="2000" kern="1200" dirty="0"/>
        </a:p>
        <a:p>
          <a:pPr marL="228600" lvl="1" indent="-228600" algn="l" defTabSz="889000">
            <a:lnSpc>
              <a:spcPct val="90000"/>
            </a:lnSpc>
            <a:spcBef>
              <a:spcPct val="0"/>
            </a:spcBef>
            <a:spcAft>
              <a:spcPct val="15000"/>
            </a:spcAft>
            <a:buChar char="••"/>
          </a:pPr>
          <a:r>
            <a:rPr lang="en" sz="2000" kern="1200" smtClean="0"/>
            <a:t>Ehosonography</a:t>
          </a:r>
          <a:endParaRPr lang="en" sz="2000" kern="1200" dirty="0" smtClean="0"/>
        </a:p>
        <a:p>
          <a:pPr marL="228600" lvl="1" indent="-228600" algn="l" defTabSz="889000">
            <a:lnSpc>
              <a:spcPct val="90000"/>
            </a:lnSpc>
            <a:spcBef>
              <a:spcPct val="0"/>
            </a:spcBef>
            <a:spcAft>
              <a:spcPct val="15000"/>
            </a:spcAft>
            <a:buChar char="••"/>
          </a:pPr>
          <a:r>
            <a:rPr lang="en" sz="2000" kern="1200" dirty="0" smtClean="0"/>
            <a:t>IVP</a:t>
          </a:r>
        </a:p>
        <a:p>
          <a:pPr marL="228600" lvl="1" indent="-228600" algn="l" defTabSz="889000">
            <a:lnSpc>
              <a:spcPct val="90000"/>
            </a:lnSpc>
            <a:spcBef>
              <a:spcPct val="0"/>
            </a:spcBef>
            <a:spcAft>
              <a:spcPct val="15000"/>
            </a:spcAft>
            <a:buChar char="••"/>
          </a:pPr>
          <a:r>
            <a:rPr lang="en" sz="2000" kern="1200" dirty="0" smtClean="0"/>
            <a:t>Computed tomography</a:t>
          </a:r>
        </a:p>
        <a:p>
          <a:pPr marL="228600" lvl="1" indent="-228600" algn="l" defTabSz="889000">
            <a:lnSpc>
              <a:spcPct val="90000"/>
            </a:lnSpc>
            <a:spcBef>
              <a:spcPct val="0"/>
            </a:spcBef>
            <a:spcAft>
              <a:spcPct val="15000"/>
            </a:spcAft>
            <a:buChar char="••"/>
          </a:pPr>
          <a:r>
            <a:rPr lang="en" sz="2000" kern="1200" dirty="0" smtClean="0"/>
            <a:t>Scintigraphy</a:t>
          </a:r>
        </a:p>
        <a:p>
          <a:pPr marL="228600" lvl="1" indent="-228600" algn="l" defTabSz="889000">
            <a:lnSpc>
              <a:spcPct val="90000"/>
            </a:lnSpc>
            <a:spcBef>
              <a:spcPct val="0"/>
            </a:spcBef>
            <a:spcAft>
              <a:spcPct val="15000"/>
            </a:spcAft>
            <a:buChar char="••"/>
          </a:pPr>
          <a:r>
            <a:rPr lang="en" sz="2000" kern="1200" dirty="0" smtClean="0"/>
            <a:t>Magnetic resonance</a:t>
          </a:r>
        </a:p>
      </dsp:txBody>
      <dsp:txXfrm>
        <a:off x="0" y="3733548"/>
        <a:ext cx="10906299" cy="2520000"/>
      </dsp:txXfrm>
    </dsp:sp>
    <dsp:sp modelId="{CAE5B4E6-E3BA-4B8D-9DAF-02DE0B96E85D}">
      <dsp:nvSpPr>
        <dsp:cNvPr id="0" name=""/>
        <dsp:cNvSpPr/>
      </dsp:nvSpPr>
      <dsp:spPr>
        <a:xfrm>
          <a:off x="545314" y="3438348"/>
          <a:ext cx="7634409"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8562" tIns="0" rIns="288562" bIns="0" numCol="1" spcCol="1270" anchor="ctr" anchorCtr="0">
          <a:noAutofit/>
        </a:bodyPr>
        <a:lstStyle/>
        <a:p>
          <a:pPr lvl="0" algn="l" defTabSz="1022350">
            <a:lnSpc>
              <a:spcPct val="90000"/>
            </a:lnSpc>
            <a:spcBef>
              <a:spcPct val="0"/>
            </a:spcBef>
            <a:spcAft>
              <a:spcPct val="35000"/>
            </a:spcAft>
          </a:pPr>
          <a:r>
            <a:rPr lang="en" sz="2300" b="1" kern="1200" dirty="0" smtClean="0"/>
            <a:t>Radiological diagnostics</a:t>
          </a:r>
          <a:endParaRPr lang="en-US" sz="2300" b="1" kern="1200" dirty="0"/>
        </a:p>
      </dsp:txBody>
      <dsp:txXfrm>
        <a:off x="574135" y="3467169"/>
        <a:ext cx="7576767" cy="532758"/>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900297-7A55-471F-A099-99BA4D99CE68}">
      <dsp:nvSpPr>
        <dsp:cNvPr id="0" name=""/>
        <dsp:cNvSpPr/>
      </dsp:nvSpPr>
      <dsp:spPr>
        <a:xfrm>
          <a:off x="0" y="815900"/>
          <a:ext cx="9969500" cy="1365103"/>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3744" tIns="395732" rIns="773744" bIns="156464" numCol="1" spcCol="1270" anchor="ctr" anchorCtr="0">
          <a:noAutofit/>
        </a:bodyPr>
        <a:lstStyle/>
        <a:p>
          <a:pPr marL="228600" lvl="1" indent="-228600" algn="l" defTabSz="977900">
            <a:lnSpc>
              <a:spcPct val="90000"/>
            </a:lnSpc>
            <a:spcBef>
              <a:spcPct val="0"/>
            </a:spcBef>
            <a:spcAft>
              <a:spcPct val="15000"/>
            </a:spcAft>
            <a:buChar char="••"/>
          </a:pPr>
          <a:r>
            <a:rPr lang="en" sz="2200" kern="1200" baseline="0" dirty="0" smtClean="0"/>
            <a:t>Greater calculus and infection require surgical intervention or urological instrumentation</a:t>
          </a:r>
          <a:endParaRPr lang="en-US" sz="2200" kern="1200" baseline="0" dirty="0"/>
        </a:p>
      </dsp:txBody>
      <dsp:txXfrm>
        <a:off x="0" y="815900"/>
        <a:ext cx="9969500" cy="1365103"/>
      </dsp:txXfrm>
    </dsp:sp>
    <dsp:sp modelId="{3C6F2332-520A-4628-81A2-B1DAD40ED2C4}">
      <dsp:nvSpPr>
        <dsp:cNvPr id="0" name=""/>
        <dsp:cNvSpPr/>
      </dsp:nvSpPr>
      <dsp:spPr>
        <a:xfrm>
          <a:off x="561337" y="72441"/>
          <a:ext cx="7640086" cy="108641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776" tIns="0" rIns="263776" bIns="0" numCol="1" spcCol="1270" anchor="ctr" anchorCtr="0">
          <a:noAutofit/>
        </a:bodyPr>
        <a:lstStyle/>
        <a:p>
          <a:pPr lvl="0" algn="l" defTabSz="1066800">
            <a:lnSpc>
              <a:spcPct val="90000"/>
            </a:lnSpc>
            <a:spcBef>
              <a:spcPct val="0"/>
            </a:spcBef>
            <a:spcAft>
              <a:spcPct val="35000"/>
            </a:spcAft>
          </a:pPr>
          <a:r>
            <a:rPr lang="en" sz="2400" kern="1200" baseline="0" dirty="0" smtClean="0"/>
            <a:t>Unilateral obstruction with calculus should be treated with increased fluid intake (i.v.) with analgesics</a:t>
          </a:r>
          <a:endParaRPr lang="en-US" sz="2400" kern="1200" baseline="0" dirty="0"/>
        </a:p>
      </dsp:txBody>
      <dsp:txXfrm>
        <a:off x="614371" y="125475"/>
        <a:ext cx="7534018" cy="980343"/>
      </dsp:txXfrm>
    </dsp:sp>
    <dsp:sp modelId="{FA008D6E-9BC2-4C8F-96A6-D2E3EEA43D1E}">
      <dsp:nvSpPr>
        <dsp:cNvPr id="0" name=""/>
        <dsp:cNvSpPr/>
      </dsp:nvSpPr>
      <dsp:spPr>
        <a:xfrm>
          <a:off x="0" y="3187233"/>
          <a:ext cx="9969500" cy="104047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3744" tIns="395732" rIns="773744" bIns="156464" numCol="1" spcCol="1270" anchor="ctr" anchorCtr="0">
          <a:noAutofit/>
        </a:bodyPr>
        <a:lstStyle/>
        <a:p>
          <a:pPr marL="228600" lvl="1" indent="-228600" algn="l" defTabSz="977900">
            <a:lnSpc>
              <a:spcPct val="90000"/>
            </a:lnSpc>
            <a:spcBef>
              <a:spcPct val="0"/>
            </a:spcBef>
            <a:spcAft>
              <a:spcPct val="15000"/>
            </a:spcAft>
            <a:buChar char="••"/>
          </a:pPr>
          <a:r>
            <a:rPr lang="en" sz="2200" kern="1200" baseline="0" dirty="0" smtClean="0"/>
            <a:t>Polyuria leads to a drop in electrolytes and bicarbonate (their substitution is necessary)</a:t>
          </a:r>
          <a:endParaRPr lang="en-US" sz="2200" kern="1200" baseline="0" dirty="0"/>
        </a:p>
      </dsp:txBody>
      <dsp:txXfrm>
        <a:off x="0" y="3187233"/>
        <a:ext cx="9969500" cy="1040470"/>
      </dsp:txXfrm>
    </dsp:sp>
    <dsp:sp modelId="{D2B9786B-B679-4E14-90A5-EF5899A6DD7F}">
      <dsp:nvSpPr>
        <dsp:cNvPr id="0" name=""/>
        <dsp:cNvSpPr/>
      </dsp:nvSpPr>
      <dsp:spPr>
        <a:xfrm>
          <a:off x="396875" y="2340293"/>
          <a:ext cx="7737229" cy="10464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776" tIns="0" rIns="263776" bIns="0" numCol="1" spcCol="1270" anchor="ctr" anchorCtr="0">
          <a:noAutofit/>
        </a:bodyPr>
        <a:lstStyle/>
        <a:p>
          <a:pPr lvl="0" algn="l" defTabSz="1066800">
            <a:lnSpc>
              <a:spcPct val="90000"/>
            </a:lnSpc>
            <a:spcBef>
              <a:spcPct val="0"/>
            </a:spcBef>
            <a:spcAft>
              <a:spcPct val="35000"/>
            </a:spcAft>
          </a:pPr>
          <a:r>
            <a:rPr lang="en" sz="2400" kern="1200" baseline="0" dirty="0" smtClean="0"/>
            <a:t>A neurogenic bladder requires more frequent urination, the use of pharmaceuticals, and </a:t>
          </a:r>
          <a:r>
            <a:rPr lang="en" sz="2400" kern="1200" baseline="0" smtClean="0"/>
            <a:t>occasional catheterization</a:t>
          </a:r>
          <a:endParaRPr lang="en-US" sz="2400" kern="1200" baseline="0" dirty="0"/>
        </a:p>
      </dsp:txBody>
      <dsp:txXfrm>
        <a:off x="447960" y="2391378"/>
        <a:ext cx="7635059" cy="944321"/>
      </dsp:txXfrm>
    </dsp:sp>
    <dsp:sp modelId="{ED8E2820-6979-4C3B-917F-5B41AFB180D9}">
      <dsp:nvSpPr>
        <dsp:cNvPr id="0" name=""/>
        <dsp:cNvSpPr/>
      </dsp:nvSpPr>
      <dsp:spPr>
        <a:xfrm rot="10800000" flipV="1">
          <a:off x="0" y="4934983"/>
          <a:ext cx="9969500" cy="87050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73744" tIns="395732" rIns="773744" bIns="135128" numCol="1" spcCol="1270" anchor="ctr" anchorCtr="0">
          <a:noAutofit/>
        </a:bodyPr>
        <a:lstStyle/>
        <a:p>
          <a:pPr marL="171450" lvl="1" indent="-171450" algn="l" defTabSz="844550">
            <a:lnSpc>
              <a:spcPct val="90000"/>
            </a:lnSpc>
            <a:spcBef>
              <a:spcPct val="0"/>
            </a:spcBef>
            <a:spcAft>
              <a:spcPct val="15000"/>
            </a:spcAft>
            <a:buChar char="••"/>
          </a:pPr>
          <a:r>
            <a:rPr lang="en" sz="1900" kern="1200" baseline="0" dirty="0" smtClean="0">
              <a:solidFill>
                <a:schemeClr val="tx1"/>
              </a:solidFill>
            </a:rPr>
            <a:t>Make up 2/3 diuresis with control of volume, vital signs, TT, daily diuresis (blood analysis every 6 hours)</a:t>
          </a:r>
          <a:endParaRPr lang="en-US" sz="1900" kern="1200" dirty="0">
            <a:solidFill>
              <a:schemeClr val="tx1"/>
            </a:solidFill>
          </a:endParaRPr>
        </a:p>
      </dsp:txBody>
      <dsp:txXfrm rot="-10800000">
        <a:off x="0" y="4934983"/>
        <a:ext cx="9969500" cy="870508"/>
      </dsp:txXfrm>
    </dsp:sp>
    <dsp:sp modelId="{9122E2C9-79F8-4C0A-863E-3CBF9C182053}">
      <dsp:nvSpPr>
        <dsp:cNvPr id="0" name=""/>
        <dsp:cNvSpPr/>
      </dsp:nvSpPr>
      <dsp:spPr>
        <a:xfrm>
          <a:off x="498475" y="4532538"/>
          <a:ext cx="7790964" cy="5912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3776" tIns="0" rIns="263776" bIns="0" numCol="1" spcCol="1270" anchor="ctr" anchorCtr="0">
          <a:noAutofit/>
        </a:bodyPr>
        <a:lstStyle/>
        <a:p>
          <a:pPr lvl="0" algn="l" defTabSz="1111250">
            <a:lnSpc>
              <a:spcPct val="90000"/>
            </a:lnSpc>
            <a:spcBef>
              <a:spcPct val="0"/>
            </a:spcBef>
            <a:spcAft>
              <a:spcPct val="35000"/>
            </a:spcAft>
          </a:pPr>
          <a:r>
            <a:rPr lang="en" sz="2500" b="1" u="none" kern="1200" baseline="0" smtClean="0">
              <a:solidFill>
                <a:schemeClr val="bg1"/>
              </a:solidFill>
            </a:rPr>
            <a:t>Recommendation </a:t>
          </a:r>
          <a:endParaRPr lang="en" sz="2500" b="1" u="none" kern="1200" baseline="0" dirty="0" smtClean="0">
            <a:solidFill>
              <a:schemeClr val="bg1"/>
            </a:solidFill>
          </a:endParaRPr>
        </a:p>
      </dsp:txBody>
      <dsp:txXfrm>
        <a:off x="527337" y="4561400"/>
        <a:ext cx="7733240" cy="533526"/>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07E5F3-9882-4C88-9FF4-27CDE699E59D}">
      <dsp:nvSpPr>
        <dsp:cNvPr id="0" name=""/>
        <dsp:cNvSpPr/>
      </dsp:nvSpPr>
      <dsp:spPr>
        <a:xfrm>
          <a:off x="0" y="399131"/>
          <a:ext cx="11264900" cy="1386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4281" tIns="208280" rIns="874281" bIns="120904" numCol="1" spcCol="1270" anchor="b" anchorCtr="0">
          <a:noAutofit/>
        </a:bodyPr>
        <a:lstStyle/>
        <a:p>
          <a:pPr marL="171450" lvl="1" indent="-171450" algn="l" defTabSz="755650">
            <a:lnSpc>
              <a:spcPct val="90000"/>
            </a:lnSpc>
            <a:spcBef>
              <a:spcPct val="0"/>
            </a:spcBef>
            <a:spcAft>
              <a:spcPct val="15000"/>
            </a:spcAft>
            <a:buChar char="••"/>
          </a:pPr>
          <a:r>
            <a:rPr lang="en" altLang="en-US" sz="1700" kern="1200" smtClean="0"/>
            <a:t>UTI: </a:t>
          </a:r>
          <a:r>
            <a:rPr lang="en" altLang="en-US" sz="1700" kern="1200" dirty="0" smtClean="0"/>
            <a:t>the presence of microorganisms in the previously sterile urinary system</a:t>
          </a:r>
          <a:endParaRPr lang="en-US" sz="1700" kern="1200" dirty="0"/>
        </a:p>
        <a:p>
          <a:pPr marL="171450" lvl="1" indent="-171450" algn="l" defTabSz="755650">
            <a:lnSpc>
              <a:spcPct val="90000"/>
            </a:lnSpc>
            <a:spcBef>
              <a:spcPct val="0"/>
            </a:spcBef>
            <a:spcAft>
              <a:spcPct val="15000"/>
            </a:spcAft>
            <a:buChar char="••"/>
          </a:pPr>
          <a:r>
            <a:rPr lang="en" altLang="en-US" sz="1700" kern="1200" dirty="0" smtClean="0"/>
            <a:t>Different clinical syndromes that are divided according to the causative agents, localization, presence of symptoms, course or according to the presence of diseases that facilitate their occurrence</a:t>
          </a:r>
        </a:p>
        <a:p>
          <a:pPr marL="171450" lvl="1" indent="-171450" algn="l" defTabSz="755650">
            <a:lnSpc>
              <a:spcPct val="90000"/>
            </a:lnSpc>
            <a:spcBef>
              <a:spcPct val="0"/>
            </a:spcBef>
            <a:spcAft>
              <a:spcPct val="15000"/>
            </a:spcAft>
            <a:buChar char="••"/>
          </a:pPr>
          <a:r>
            <a:rPr lang="en" altLang="en-US" sz="1700" kern="1200" dirty="0" smtClean="0"/>
            <a:t>Relationship of infection according to gender and age</a:t>
          </a:r>
        </a:p>
      </dsp:txBody>
      <dsp:txXfrm>
        <a:off x="0" y="399131"/>
        <a:ext cx="11264900" cy="1386000"/>
      </dsp:txXfrm>
    </dsp:sp>
    <dsp:sp modelId="{D906AF13-A156-43F5-8C8B-40BEA22AF15E}">
      <dsp:nvSpPr>
        <dsp:cNvPr id="0" name=""/>
        <dsp:cNvSpPr/>
      </dsp:nvSpPr>
      <dsp:spPr>
        <a:xfrm>
          <a:off x="563245" y="0"/>
          <a:ext cx="7885430" cy="39175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050" tIns="0" rIns="298050" bIns="0" numCol="1" spcCol="1270" anchor="ctr" anchorCtr="0">
          <a:noAutofit/>
        </a:bodyPr>
        <a:lstStyle/>
        <a:p>
          <a:pPr lvl="0" algn="l" defTabSz="844550">
            <a:lnSpc>
              <a:spcPct val="90000"/>
            </a:lnSpc>
            <a:spcBef>
              <a:spcPct val="0"/>
            </a:spcBef>
            <a:spcAft>
              <a:spcPct val="35000"/>
            </a:spcAft>
          </a:pPr>
          <a:r>
            <a:rPr lang="en" altLang="en-US" sz="1900" b="1" kern="1200" dirty="0" smtClean="0"/>
            <a:t>Definition and epidemiology</a:t>
          </a:r>
          <a:endParaRPr lang="en-US" sz="1900" kern="1200" dirty="0"/>
        </a:p>
      </dsp:txBody>
      <dsp:txXfrm>
        <a:off x="582369" y="19124"/>
        <a:ext cx="7847182" cy="353506"/>
      </dsp:txXfrm>
    </dsp:sp>
    <dsp:sp modelId="{883031F7-8DE6-4006-9892-58581B5878CC}">
      <dsp:nvSpPr>
        <dsp:cNvPr id="0" name=""/>
        <dsp:cNvSpPr/>
      </dsp:nvSpPr>
      <dsp:spPr>
        <a:xfrm>
          <a:off x="0" y="2091227"/>
          <a:ext cx="11264900" cy="2394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4281" tIns="208280" rIns="874281" bIns="120904" numCol="1" spcCol="1270" anchor="t" anchorCtr="0">
          <a:noAutofit/>
        </a:bodyPr>
        <a:lstStyle/>
        <a:p>
          <a:pPr marL="171450" lvl="1" indent="-171450" algn="l" defTabSz="755650">
            <a:lnSpc>
              <a:spcPct val="90000"/>
            </a:lnSpc>
            <a:spcBef>
              <a:spcPct val="0"/>
            </a:spcBef>
            <a:spcAft>
              <a:spcPct val="15000"/>
            </a:spcAft>
            <a:buChar char="••"/>
          </a:pPr>
          <a:r>
            <a:rPr lang="en" altLang="en-US" sz="1700" u="sng" kern="1200" dirty="0" smtClean="0"/>
            <a:t>Genetic predisposition </a:t>
          </a:r>
          <a:r>
            <a:rPr lang="en" altLang="en-US" sz="1700" kern="1200" dirty="0" smtClean="0"/>
            <a:t>(the number of receptors on uroepithelial cells to which bacteria bind are genetically determined)</a:t>
          </a:r>
          <a:endParaRPr lang="en-US" sz="1700" kern="1200" dirty="0"/>
        </a:p>
        <a:p>
          <a:pPr marL="171450" lvl="1" indent="-171450" algn="l" defTabSz="755650">
            <a:lnSpc>
              <a:spcPct val="90000"/>
            </a:lnSpc>
            <a:spcBef>
              <a:spcPct val="0"/>
            </a:spcBef>
            <a:spcAft>
              <a:spcPct val="15000"/>
            </a:spcAft>
            <a:buChar char="••"/>
          </a:pPr>
          <a:r>
            <a:rPr lang="en" altLang="en-US" sz="1700" u="sng" kern="1200" dirty="0" smtClean="0"/>
            <a:t>Sex and sexual activity </a:t>
          </a:r>
          <a:r>
            <a:rPr lang="en" altLang="en-US" sz="1700" kern="1200" dirty="0" smtClean="0"/>
            <a:t>(in women : sexual activity, use of contraceptives; in men: prostatitis and prostate hypertrophy)</a:t>
          </a:r>
        </a:p>
        <a:p>
          <a:pPr marL="171450" lvl="1" indent="-171450" algn="l" defTabSz="755650">
            <a:lnSpc>
              <a:spcPct val="90000"/>
            </a:lnSpc>
            <a:spcBef>
              <a:spcPct val="0"/>
            </a:spcBef>
            <a:spcAft>
              <a:spcPct val="15000"/>
            </a:spcAft>
            <a:buChar char="••"/>
          </a:pPr>
          <a:r>
            <a:rPr lang="en" altLang="en-US" sz="1700" u="sng" kern="1200" dirty="0" smtClean="0"/>
            <a:t>Pregnancy </a:t>
          </a:r>
          <a:r>
            <a:rPr lang="en" altLang="en-US" sz="1700" kern="1200" dirty="0" smtClean="0"/>
            <a:t>(reduced tone of the ureter caused by hormones in the first trimester of pregnancy, reduced ureteral peristalsis and incomplete V-U valves, compression of the uterus on the ureters, fetal protein production, alkaline urine)</a:t>
          </a:r>
        </a:p>
        <a:p>
          <a:pPr marL="171450" lvl="1" indent="-171450" algn="l" defTabSz="755650">
            <a:lnSpc>
              <a:spcPct val="90000"/>
            </a:lnSpc>
            <a:spcBef>
              <a:spcPct val="0"/>
            </a:spcBef>
            <a:spcAft>
              <a:spcPct val="15000"/>
            </a:spcAft>
            <a:buChar char="••"/>
          </a:pPr>
          <a:r>
            <a:rPr lang="en" altLang="en-US" sz="1700" u="sng" kern="1200" smtClean="0"/>
            <a:t>Opstruction </a:t>
          </a:r>
          <a:r>
            <a:rPr lang="en" altLang="en-US" sz="1700" kern="1200" dirty="0" smtClean="0"/>
            <a:t>(course and infection) , </a:t>
          </a:r>
          <a:r>
            <a:rPr lang="en" altLang="en-US" sz="1700" u="none" kern="1200" dirty="0" smtClean="0"/>
            <a:t>VUR , Neurogenic </a:t>
          </a:r>
          <a:r>
            <a:rPr lang="en" altLang="en-US" sz="1700" u="none" kern="1200" smtClean="0"/>
            <a:t>bladder </a:t>
          </a:r>
          <a:endParaRPr lang="en" altLang="en-US" sz="1700" u="none" kern="1200" dirty="0" smtClean="0"/>
        </a:p>
      </dsp:txBody>
      <dsp:txXfrm>
        <a:off x="0" y="2091227"/>
        <a:ext cx="11264900" cy="2394000"/>
      </dsp:txXfrm>
    </dsp:sp>
    <dsp:sp modelId="{5CF3E1CC-44BD-4719-B159-68822F31E0D8}">
      <dsp:nvSpPr>
        <dsp:cNvPr id="0" name=""/>
        <dsp:cNvSpPr/>
      </dsp:nvSpPr>
      <dsp:spPr>
        <a:xfrm>
          <a:off x="563245" y="1819255"/>
          <a:ext cx="9900236" cy="4356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050" tIns="0" rIns="298050" bIns="0" numCol="1" spcCol="1270" anchor="ctr" anchorCtr="0">
          <a:noAutofit/>
        </a:bodyPr>
        <a:lstStyle/>
        <a:p>
          <a:pPr lvl="0" algn="l" defTabSz="844550">
            <a:lnSpc>
              <a:spcPct val="90000"/>
            </a:lnSpc>
            <a:spcBef>
              <a:spcPct val="0"/>
            </a:spcBef>
            <a:spcAft>
              <a:spcPct val="35000"/>
            </a:spcAft>
          </a:pPr>
          <a:r>
            <a:rPr lang="en" altLang="en-US" sz="1900" b="1" kern="1200" baseline="0" dirty="0" smtClean="0"/>
            <a:t>Predisposing parameters of urinary tract sensitivity</a:t>
          </a:r>
          <a:endParaRPr lang="en-US" sz="1900" kern="1200" baseline="0" dirty="0"/>
        </a:p>
      </dsp:txBody>
      <dsp:txXfrm>
        <a:off x="584511" y="1840521"/>
        <a:ext cx="9857704" cy="393112"/>
      </dsp:txXfrm>
    </dsp:sp>
    <dsp:sp modelId="{6E10ED0C-4103-43CE-AD59-B8369669A527}">
      <dsp:nvSpPr>
        <dsp:cNvPr id="0" name=""/>
        <dsp:cNvSpPr/>
      </dsp:nvSpPr>
      <dsp:spPr>
        <a:xfrm>
          <a:off x="0" y="4617760"/>
          <a:ext cx="11264900" cy="17955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4281" tIns="208280" rIns="874281" bIns="120904" numCol="1" spcCol="1270" anchor="t" anchorCtr="0">
          <a:noAutofit/>
        </a:bodyPr>
        <a:lstStyle/>
        <a:p>
          <a:pPr marL="171450" lvl="1" indent="-171450" algn="l" defTabSz="755650">
            <a:lnSpc>
              <a:spcPct val="90000"/>
            </a:lnSpc>
            <a:spcBef>
              <a:spcPct val="0"/>
            </a:spcBef>
            <a:spcAft>
              <a:spcPct val="15000"/>
            </a:spcAft>
            <a:buChar char="••"/>
          </a:pPr>
          <a:r>
            <a:rPr lang="en" altLang="en-US" sz="1700" kern="1200" dirty="0" smtClean="0">
              <a:solidFill>
                <a:srgbClr val="FF0000"/>
              </a:solidFill>
            </a:rPr>
            <a:t>Non -specific: </a:t>
          </a:r>
          <a:r>
            <a:rPr lang="en" altLang="en-US" sz="1700" u="sng" kern="1200" dirty="0" smtClean="0"/>
            <a:t>normal bacterial flora of the vagina and </a:t>
          </a:r>
          <a:r>
            <a:rPr lang="en" altLang="en-US" sz="1700" u="sng" kern="1200" smtClean="0"/>
            <a:t>periureteral </a:t>
          </a:r>
          <a:r>
            <a:rPr lang="en" altLang="en-US" sz="1700" u="sng" kern="1200" smtClean="0"/>
            <a:t>region</a:t>
          </a:r>
          <a:r>
            <a:rPr lang="en" altLang="en-US" sz="1700" kern="1200" smtClean="0"/>
            <a:t>; </a:t>
          </a:r>
          <a:r>
            <a:rPr lang="en" altLang="en-US" sz="1700" u="sng" kern="1200" dirty="0" smtClean="0"/>
            <a:t>bladder parameters </a:t>
          </a:r>
          <a:r>
            <a:rPr lang="en" altLang="en-US" sz="1700" kern="1200" dirty="0" smtClean="0"/>
            <a:t>(glycocalyx, hydrokinetic flushing during urination, uromucoid); </a:t>
          </a:r>
          <a:r>
            <a:rPr lang="en" altLang="en-US" sz="1700" u="sng" kern="1200" dirty="0" smtClean="0"/>
            <a:t>PMNL </a:t>
          </a:r>
          <a:r>
            <a:rPr lang="en" altLang="en-US" sz="1700" kern="1200" dirty="0" smtClean="0"/>
            <a:t>(usual </a:t>
          </a:r>
          <a:r>
            <a:rPr lang="en" altLang="en-US" sz="1700" i="1" kern="1200" dirty="0" smtClean="0"/>
            <a:t>pH </a:t>
          </a:r>
          <a:r>
            <a:rPr lang="en" altLang="en-US" sz="1700" kern="1200" dirty="0" smtClean="0"/>
            <a:t>and osmolality do not favor normal phagocytosis, and the phagocytes themselves react poorly to </a:t>
          </a:r>
          <a:r>
            <a:rPr lang="en" altLang="en-US" sz="1700" i="1" kern="1200" dirty="0" smtClean="0"/>
            <a:t>E.coli </a:t>
          </a:r>
          <a:r>
            <a:rPr lang="en" altLang="en-US" sz="1700" kern="1200" dirty="0" smtClean="0"/>
            <a:t>)</a:t>
          </a:r>
          <a:endParaRPr lang="en-US" sz="1700" kern="1200" dirty="0"/>
        </a:p>
        <a:p>
          <a:pPr marL="171450" lvl="1" indent="-171450" algn="l" defTabSz="755650">
            <a:lnSpc>
              <a:spcPct val="90000"/>
            </a:lnSpc>
            <a:spcBef>
              <a:spcPct val="0"/>
            </a:spcBef>
            <a:spcAft>
              <a:spcPct val="15000"/>
            </a:spcAft>
            <a:buChar char="••"/>
          </a:pPr>
          <a:r>
            <a:rPr lang="en" altLang="en-US" sz="1700" kern="1200" dirty="0" smtClean="0">
              <a:solidFill>
                <a:srgbClr val="FF0000"/>
              </a:solidFill>
            </a:rPr>
            <a:t>Specific: </a:t>
          </a:r>
          <a:r>
            <a:rPr lang="en" altLang="en-US" sz="1700" u="sng" kern="1200" dirty="0" smtClean="0"/>
            <a:t>humoral immune </a:t>
          </a:r>
          <a:r>
            <a:rPr lang="en" altLang="en-US" sz="1700" u="sng" kern="1200" smtClean="0"/>
            <a:t>response</a:t>
          </a:r>
          <a:r>
            <a:rPr lang="en" altLang="en-US" sz="1700" kern="1200" smtClean="0"/>
            <a:t> </a:t>
          </a:r>
          <a:r>
            <a:rPr lang="en" altLang="en-US" sz="1700" kern="1200" smtClean="0"/>
            <a:t>(</a:t>
          </a:r>
          <a:r>
            <a:rPr lang="en" altLang="en-US" sz="1700" i="1" kern="1200" smtClean="0"/>
            <a:t>IgG </a:t>
          </a:r>
          <a:r>
            <a:rPr lang="en" altLang="en-US" sz="1700" kern="1200" dirty="0" smtClean="0"/>
            <a:t>and secretory </a:t>
          </a:r>
          <a:r>
            <a:rPr lang="en" altLang="en-US" sz="1700" i="1" kern="1200" dirty="0" smtClean="0"/>
            <a:t>IgA, </a:t>
          </a:r>
          <a:r>
            <a:rPr lang="en" altLang="en-US" sz="1700" kern="1200" dirty="0" smtClean="0"/>
            <a:t>as well as antibodies to bacterial </a:t>
          </a:r>
          <a:r>
            <a:rPr lang="en" altLang="en-US" sz="1700" i="1" kern="1200" dirty="0" smtClean="0"/>
            <a:t>O </a:t>
          </a:r>
          <a:r>
            <a:rPr lang="en" altLang="en-US" sz="1700" kern="1200" dirty="0" smtClean="0"/>
            <a:t>antigen class </a:t>
          </a:r>
          <a:r>
            <a:rPr lang="en" altLang="en-US" sz="1700" i="1" kern="1200" smtClean="0"/>
            <a:t>IgM </a:t>
          </a:r>
          <a:r>
            <a:rPr lang="en" altLang="en-US" sz="1700" kern="1200" smtClean="0"/>
            <a:t>)</a:t>
          </a:r>
          <a:r>
            <a:rPr lang="en" altLang="en-US" sz="1700" i="1" kern="1200" smtClean="0"/>
            <a:t>; </a:t>
          </a:r>
          <a:r>
            <a:rPr lang="en" altLang="en-US" sz="1700" u="sng" kern="1200" dirty="0" smtClean="0"/>
            <a:t>cellular immune response </a:t>
          </a:r>
          <a:r>
            <a:rPr lang="en" altLang="en-US" sz="1700" kern="1200" dirty="0" smtClean="0"/>
            <a:t>(in the early phase not proven, in the later phase there is </a:t>
          </a:r>
          <a:r>
            <a:rPr lang="en" altLang="en-US" sz="1700" i="1" kern="1200" dirty="0" smtClean="0"/>
            <a:t>a T </a:t>
          </a:r>
          <a:r>
            <a:rPr lang="en" altLang="en-US" sz="1700" kern="1200" dirty="0" smtClean="0"/>
            <a:t>cell response)</a:t>
          </a:r>
          <a:endParaRPr lang="sr-Latn-CS" altLang="en-US" sz="1700" u="sng" kern="1200" dirty="0" smtClean="0"/>
        </a:p>
      </dsp:txBody>
      <dsp:txXfrm>
        <a:off x="0" y="4617760"/>
        <a:ext cx="11264900" cy="1795500"/>
      </dsp:txXfrm>
    </dsp:sp>
    <dsp:sp modelId="{4661867E-E59A-447C-800D-1F4F48699577}">
      <dsp:nvSpPr>
        <dsp:cNvPr id="0" name=""/>
        <dsp:cNvSpPr/>
      </dsp:nvSpPr>
      <dsp:spPr>
        <a:xfrm>
          <a:off x="563245" y="4343892"/>
          <a:ext cx="7885430" cy="44646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8050" tIns="0" rIns="298050" bIns="0" numCol="1" spcCol="1270" anchor="ctr" anchorCtr="0">
          <a:noAutofit/>
        </a:bodyPr>
        <a:lstStyle/>
        <a:p>
          <a:pPr lvl="0" algn="l" defTabSz="844550">
            <a:lnSpc>
              <a:spcPct val="90000"/>
            </a:lnSpc>
            <a:spcBef>
              <a:spcPct val="0"/>
            </a:spcBef>
            <a:spcAft>
              <a:spcPct val="35000"/>
            </a:spcAft>
          </a:pPr>
          <a:r>
            <a:rPr lang="en" altLang="en-US" sz="1900" b="1" kern="1200" smtClean="0"/>
            <a:t>Defense </a:t>
          </a:r>
          <a:r>
            <a:rPr lang="en" altLang="en-US" sz="1900" b="1" kern="1200" dirty="0" smtClean="0"/>
            <a:t>mechanisms of the urinary system</a:t>
          </a:r>
          <a:endParaRPr lang="en-US" sz="1900" kern="1200" dirty="0"/>
        </a:p>
      </dsp:txBody>
      <dsp:txXfrm>
        <a:off x="585040" y="4365687"/>
        <a:ext cx="7841840" cy="402876"/>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97E77D-5DAC-4FC4-95B8-86F224CCA9B8}">
      <dsp:nvSpPr>
        <dsp:cNvPr id="0" name=""/>
        <dsp:cNvSpPr/>
      </dsp:nvSpPr>
      <dsp:spPr>
        <a:xfrm>
          <a:off x="0" y="134243"/>
          <a:ext cx="6502400" cy="5756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 altLang="en-US" sz="2400" b="1" kern="1200" smtClean="0"/>
            <a:t>Et</a:t>
          </a:r>
          <a:r>
            <a:rPr lang="en-US" altLang="en-US" sz="2400" b="1" kern="1200" smtClean="0"/>
            <a:t>i</a:t>
          </a:r>
          <a:r>
            <a:rPr lang="en" altLang="en-US" sz="2400" b="1" kern="1200" smtClean="0"/>
            <a:t>ology</a:t>
          </a:r>
          <a:endParaRPr lang="en-US" sz="2400" kern="1200" dirty="0"/>
        </a:p>
      </dsp:txBody>
      <dsp:txXfrm>
        <a:off x="28100" y="162343"/>
        <a:ext cx="6446200" cy="519439"/>
      </dsp:txXfrm>
    </dsp:sp>
    <dsp:sp modelId="{BDBD1559-BE00-4414-90F7-D4DDA680CC81}">
      <dsp:nvSpPr>
        <dsp:cNvPr id="0" name=""/>
        <dsp:cNvSpPr/>
      </dsp:nvSpPr>
      <dsp:spPr>
        <a:xfrm>
          <a:off x="0" y="809551"/>
          <a:ext cx="6502400" cy="2980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451"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 sz="1900" kern="1200" smtClean="0"/>
            <a:t>Microorganisms </a:t>
          </a:r>
          <a:r>
            <a:rPr lang="en" sz="1900" kern="1200" dirty="0" smtClean="0"/>
            <a:t>of endogenous origin (constituent part of the large intestine)</a:t>
          </a:r>
          <a:endParaRPr lang="en-US" sz="1900" kern="1200" dirty="0"/>
        </a:p>
        <a:p>
          <a:pPr marL="171450" lvl="1" indent="-171450" algn="l" defTabSz="844550">
            <a:lnSpc>
              <a:spcPct val="90000"/>
            </a:lnSpc>
            <a:spcBef>
              <a:spcPct val="0"/>
            </a:spcBef>
            <a:spcAft>
              <a:spcPct val="20000"/>
            </a:spcAft>
            <a:buChar char="••"/>
          </a:pPr>
          <a:r>
            <a:rPr lang="en-US" sz="1900" kern="1200" smtClean="0"/>
            <a:t>The most common spread is ascending, through the urethra, and gram-negative bacteria (Escherichia coli, Proteus, Klebsiella, Enterobacter, Serratiae, Pseudomonas), less gram-positive (Staphylococcus saprophyticus, Staphylococcus aureus)</a:t>
          </a:r>
          <a:endParaRPr lang="en" sz="1900" kern="1200" dirty="0" smtClean="0"/>
        </a:p>
        <a:p>
          <a:pPr marL="171450" lvl="1" indent="-171450" algn="l" defTabSz="844550">
            <a:lnSpc>
              <a:spcPct val="90000"/>
            </a:lnSpc>
            <a:spcBef>
              <a:spcPct val="0"/>
            </a:spcBef>
            <a:spcAft>
              <a:spcPct val="20000"/>
            </a:spcAft>
            <a:buChar char="••"/>
          </a:pPr>
          <a:r>
            <a:rPr lang="en" sz="1900" kern="1200" dirty="0" smtClean="0"/>
            <a:t>Adenoviruses (children and young adolescents)</a:t>
          </a:r>
        </a:p>
        <a:p>
          <a:pPr marL="171450" lvl="1" indent="-171450" algn="l" defTabSz="844550">
            <a:lnSpc>
              <a:spcPct val="90000"/>
            </a:lnSpc>
            <a:spcBef>
              <a:spcPct val="0"/>
            </a:spcBef>
            <a:spcAft>
              <a:spcPct val="20000"/>
            </a:spcAft>
            <a:buChar char="••"/>
          </a:pPr>
          <a:r>
            <a:rPr lang="en" sz="1900" kern="1200" smtClean="0"/>
            <a:t>Candida</a:t>
          </a:r>
          <a:endParaRPr lang="sr-Latn-CS" sz="1900" kern="1200" dirty="0" smtClean="0"/>
        </a:p>
        <a:p>
          <a:pPr marL="171450" lvl="1" indent="-171450" algn="l" defTabSz="844550">
            <a:lnSpc>
              <a:spcPct val="90000"/>
            </a:lnSpc>
            <a:spcBef>
              <a:spcPct val="0"/>
            </a:spcBef>
            <a:spcAft>
              <a:spcPct val="20000"/>
            </a:spcAft>
            <a:buChar char="••"/>
          </a:pPr>
          <a:r>
            <a:rPr lang="en" sz="1900" kern="1200" dirty="0" smtClean="0"/>
            <a:t>Mycobacterium tuberculosis</a:t>
          </a:r>
        </a:p>
      </dsp:txBody>
      <dsp:txXfrm>
        <a:off x="0" y="809551"/>
        <a:ext cx="6502400" cy="2980800"/>
      </dsp:txXfrm>
    </dsp:sp>
    <dsp:sp modelId="{227D6597-DE55-4C26-8538-20FB8AFD5DC8}">
      <dsp:nvSpPr>
        <dsp:cNvPr id="0" name=""/>
        <dsp:cNvSpPr/>
      </dsp:nvSpPr>
      <dsp:spPr>
        <a:xfrm>
          <a:off x="0" y="3799517"/>
          <a:ext cx="6502400" cy="5756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 altLang="en-US" sz="2400" b="1" kern="1200" smtClean="0"/>
            <a:t>Pathogenesis </a:t>
          </a:r>
          <a:endParaRPr lang="en-US" sz="2400" kern="1200" dirty="0"/>
        </a:p>
      </dsp:txBody>
      <dsp:txXfrm>
        <a:off x="28100" y="3827617"/>
        <a:ext cx="6446200" cy="519439"/>
      </dsp:txXfrm>
    </dsp:sp>
    <dsp:sp modelId="{0F73E5DB-7E6F-4DD3-95E4-6105CB32974A}">
      <dsp:nvSpPr>
        <dsp:cNvPr id="0" name=""/>
        <dsp:cNvSpPr/>
      </dsp:nvSpPr>
      <dsp:spPr>
        <a:xfrm>
          <a:off x="0" y="4367770"/>
          <a:ext cx="6502400" cy="173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6451"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smtClean="0"/>
            <a:t>The virulence of the microorganism and the sensitivity of the urinary tract to infection and defense mechanisms against infection are important for the occurrence of urinary tract infection.</a:t>
          </a:r>
          <a:endParaRPr lang="en-US" sz="1900" kern="1200" dirty="0"/>
        </a:p>
        <a:p>
          <a:pPr marL="171450" lvl="1" indent="-171450" algn="l" defTabSz="844550">
            <a:lnSpc>
              <a:spcPct val="90000"/>
            </a:lnSpc>
            <a:spcBef>
              <a:spcPct val="0"/>
            </a:spcBef>
            <a:spcAft>
              <a:spcPct val="20000"/>
            </a:spcAft>
            <a:buChar char="••"/>
          </a:pPr>
          <a:r>
            <a:rPr lang="en" altLang="en-US" sz="1900" kern="1200" dirty="0" smtClean="0">
              <a:solidFill>
                <a:schemeClr val="tx1"/>
              </a:solidFill>
            </a:rPr>
            <a:t>Virulence of </a:t>
          </a:r>
          <a:r>
            <a:rPr lang="en" altLang="en-US" sz="1900" kern="1200" dirty="0" smtClean="0"/>
            <a:t>microorganisms</a:t>
          </a:r>
          <a:r>
            <a:rPr lang="en" altLang="en-US" sz="1900" kern="1200" smtClean="0"/>
            <a:t>; </a:t>
          </a:r>
          <a:r>
            <a:rPr lang="en-US" altLang="en-US" sz="1900" kern="1200" smtClean="0"/>
            <a:t>The</a:t>
          </a:r>
          <a:r>
            <a:rPr lang="en" altLang="en-US" sz="1900" i="1" kern="1200" smtClean="0"/>
            <a:t> </a:t>
          </a:r>
          <a:r>
            <a:rPr lang="en" altLang="en-US" sz="1900" i="1" kern="1200" dirty="0" smtClean="0"/>
            <a:t>O, K and H </a:t>
          </a:r>
          <a:r>
            <a:rPr lang="en" altLang="en-US" sz="1900" kern="1200" smtClean="0"/>
            <a:t>serogroups </a:t>
          </a:r>
          <a:r>
            <a:rPr lang="en" altLang="en-US" sz="1900" kern="1200" smtClean="0"/>
            <a:t>of the </a:t>
          </a:r>
          <a:r>
            <a:rPr lang="en" altLang="en-US" sz="1900" i="1" kern="1200" smtClean="0"/>
            <a:t>E. Coli</a:t>
          </a:r>
          <a:r>
            <a:rPr lang="en" altLang="en-US" sz="1900" kern="1200" smtClean="0"/>
            <a:t>, possess </a:t>
          </a:r>
          <a:r>
            <a:rPr lang="en" altLang="en-US" sz="1900" kern="1200" dirty="0" smtClean="0"/>
            <a:t>the greatest uropathogenic properties</a:t>
          </a:r>
          <a:endParaRPr lang="sr-Latn-CS" altLang="en-US" sz="1900" i="1" kern="1200" dirty="0" smtClean="0">
            <a:solidFill>
              <a:srgbClr val="FF0000"/>
            </a:solidFill>
          </a:endParaRPr>
        </a:p>
      </dsp:txBody>
      <dsp:txXfrm>
        <a:off x="0" y="4367770"/>
        <a:ext cx="6502400" cy="1738800"/>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37967E-DEED-438A-AE6E-A7CF9112EEF3}">
      <dsp:nvSpPr>
        <dsp:cNvPr id="0" name=""/>
        <dsp:cNvSpPr/>
      </dsp:nvSpPr>
      <dsp:spPr>
        <a:xfrm>
          <a:off x="0" y="277097"/>
          <a:ext cx="11442700" cy="2268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8081" tIns="374904" rIns="888081" bIns="156464" numCol="1" spcCol="1270" anchor="t" anchorCtr="0">
          <a:noAutofit/>
        </a:bodyPr>
        <a:lstStyle/>
        <a:p>
          <a:pPr marL="228600" lvl="1" indent="-228600" algn="l" defTabSz="977900">
            <a:lnSpc>
              <a:spcPct val="90000"/>
            </a:lnSpc>
            <a:spcBef>
              <a:spcPct val="0"/>
            </a:spcBef>
            <a:spcAft>
              <a:spcPct val="15000"/>
            </a:spcAft>
            <a:buChar char="••"/>
          </a:pPr>
          <a:r>
            <a:rPr lang="en" sz="2200" kern="1200" dirty="0" smtClean="0"/>
            <a:t>Clinical symptoms</a:t>
          </a:r>
          <a:endParaRPr lang="en-US" sz="2200" kern="1200" dirty="0"/>
        </a:p>
        <a:p>
          <a:pPr marL="228600" lvl="1" indent="-228600" algn="l" defTabSz="977900">
            <a:lnSpc>
              <a:spcPct val="90000"/>
            </a:lnSpc>
            <a:spcBef>
              <a:spcPct val="0"/>
            </a:spcBef>
            <a:spcAft>
              <a:spcPct val="15000"/>
            </a:spcAft>
            <a:buChar char="••"/>
          </a:pPr>
          <a:r>
            <a:rPr lang="en" altLang="en-US" sz="2200" kern="1200" dirty="0" smtClean="0"/>
            <a:t>Laboratory parameters of inflammation</a:t>
          </a:r>
          <a:endParaRPr lang="en-US" sz="2200" kern="1200" dirty="0"/>
        </a:p>
        <a:p>
          <a:pPr marL="228600" lvl="1" indent="-228600" algn="l" defTabSz="977900">
            <a:lnSpc>
              <a:spcPct val="90000"/>
            </a:lnSpc>
            <a:spcBef>
              <a:spcPct val="0"/>
            </a:spcBef>
            <a:spcAft>
              <a:spcPct val="15000"/>
            </a:spcAft>
            <a:buChar char="••"/>
          </a:pPr>
          <a:r>
            <a:rPr lang="en" altLang="en-US" sz="2200" kern="1200" dirty="0" smtClean="0"/>
            <a:t>Microscopic examination of urine (&gt;10 leukocytes in 1 </a:t>
          </a:r>
          <a:r>
            <a:rPr lang="en" altLang="en-US" sz="2200" i="1" kern="1200" dirty="0" smtClean="0"/>
            <a:t>mm </a:t>
          </a:r>
          <a:r>
            <a:rPr lang="en" altLang="en-US" sz="2200" kern="1200" baseline="30000" dirty="0" smtClean="0"/>
            <a:t>3 </a:t>
          </a:r>
          <a:r>
            <a:rPr lang="en" altLang="en-US" sz="2200" kern="1200" baseline="0" dirty="0" smtClean="0"/>
            <a:t>), </a:t>
          </a:r>
          <a:r>
            <a:rPr lang="en" altLang="en-US" sz="2200" kern="1200" dirty="0" smtClean="0"/>
            <a:t>associated with symptomatic bacteriuria</a:t>
          </a:r>
        </a:p>
        <a:p>
          <a:pPr marL="228600" lvl="1" indent="-228600" algn="l" defTabSz="977900">
            <a:lnSpc>
              <a:spcPct val="90000"/>
            </a:lnSpc>
            <a:spcBef>
              <a:spcPct val="0"/>
            </a:spcBef>
            <a:spcAft>
              <a:spcPct val="15000"/>
            </a:spcAft>
            <a:buChar char="••"/>
          </a:pPr>
          <a:r>
            <a:rPr lang="en" altLang="en-US" sz="2200" kern="1200" dirty="0" smtClean="0"/>
            <a:t>Urine culture</a:t>
          </a:r>
        </a:p>
      </dsp:txBody>
      <dsp:txXfrm>
        <a:off x="0" y="277097"/>
        <a:ext cx="11442700" cy="2268000"/>
      </dsp:txXfrm>
    </dsp:sp>
    <dsp:sp modelId="{2227D0F3-C66A-4B37-A74D-4362542225B9}">
      <dsp:nvSpPr>
        <dsp:cNvPr id="0" name=""/>
        <dsp:cNvSpPr/>
      </dsp:nvSpPr>
      <dsp:spPr>
        <a:xfrm>
          <a:off x="572135" y="11417"/>
          <a:ext cx="800989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755" tIns="0" rIns="302755" bIns="0" numCol="1" spcCol="1270" anchor="ctr" anchorCtr="0">
          <a:noAutofit/>
        </a:bodyPr>
        <a:lstStyle/>
        <a:p>
          <a:pPr lvl="0" algn="l" defTabSz="889000">
            <a:lnSpc>
              <a:spcPct val="90000"/>
            </a:lnSpc>
            <a:spcBef>
              <a:spcPct val="0"/>
            </a:spcBef>
            <a:spcAft>
              <a:spcPct val="35000"/>
            </a:spcAft>
          </a:pPr>
          <a:r>
            <a:rPr lang="en" sz="2000" b="1" kern="1200" smtClean="0"/>
            <a:t>Diagnosis </a:t>
          </a:r>
          <a:r>
            <a:rPr lang="en" sz="2000" b="1" kern="1200" dirty="0" smtClean="0"/>
            <a:t>of urinary system infection</a:t>
          </a:r>
          <a:endParaRPr lang="en-US" sz="2000" kern="1200" dirty="0"/>
        </a:p>
      </dsp:txBody>
      <dsp:txXfrm>
        <a:off x="598074" y="37356"/>
        <a:ext cx="7958012" cy="479482"/>
      </dsp:txXfrm>
    </dsp:sp>
    <dsp:sp modelId="{86B15745-9AA1-498E-A3DB-FBA5A76099CF}">
      <dsp:nvSpPr>
        <dsp:cNvPr id="0" name=""/>
        <dsp:cNvSpPr/>
      </dsp:nvSpPr>
      <dsp:spPr>
        <a:xfrm>
          <a:off x="0" y="2907977"/>
          <a:ext cx="11442700" cy="3345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8081" tIns="374904" rIns="888081" bIns="163576" numCol="1" spcCol="1270" anchor="t" anchorCtr="0">
          <a:noAutofit/>
        </a:bodyPr>
        <a:lstStyle/>
        <a:p>
          <a:pPr marL="171450" lvl="1" indent="-171450" algn="l" defTabSz="1022350">
            <a:lnSpc>
              <a:spcPct val="90000"/>
            </a:lnSpc>
            <a:spcBef>
              <a:spcPct val="0"/>
            </a:spcBef>
            <a:spcAft>
              <a:spcPct val="15000"/>
            </a:spcAft>
            <a:buChar char="••"/>
          </a:pPr>
          <a:r>
            <a:rPr lang="en" sz="2300" kern="1200" dirty="0" smtClean="0"/>
            <a:t>Conditions in which even a small number of bacteria indicates an infection are:</a:t>
          </a:r>
          <a:endParaRPr lang="en-US" sz="2300" kern="1200" dirty="0"/>
        </a:p>
        <a:p>
          <a:pPr marL="541338" lvl="2" indent="-180975" algn="l" defTabSz="889000">
            <a:lnSpc>
              <a:spcPct val="90000"/>
            </a:lnSpc>
            <a:spcBef>
              <a:spcPct val="0"/>
            </a:spcBef>
            <a:spcAft>
              <a:spcPct val="15000"/>
            </a:spcAft>
            <a:buChar char="••"/>
          </a:pPr>
          <a:r>
            <a:rPr lang="en" sz="2000" kern="1200" dirty="0" smtClean="0"/>
            <a:t>Women with symptoms of infection</a:t>
          </a:r>
        </a:p>
        <a:p>
          <a:pPr marL="541338" lvl="2" indent="-180975" algn="l" defTabSz="889000">
            <a:lnSpc>
              <a:spcPct val="90000"/>
            </a:lnSpc>
            <a:spcBef>
              <a:spcPct val="0"/>
            </a:spcBef>
            <a:spcAft>
              <a:spcPct val="15000"/>
            </a:spcAft>
            <a:buChar char="••"/>
          </a:pPr>
          <a:r>
            <a:rPr lang="en" sz="2000" kern="1200" dirty="0" smtClean="0"/>
            <a:t>Men with a finding </a:t>
          </a:r>
          <a:r>
            <a:rPr lang="en" sz="2000" kern="1200" smtClean="0"/>
            <a:t>of </a:t>
          </a:r>
          <a:r>
            <a:rPr lang="en" sz="2000" kern="1200" smtClean="0"/>
            <a:t>10</a:t>
          </a:r>
          <a:r>
            <a:rPr lang="en" sz="2000" kern="1200" baseline="30000" smtClean="0"/>
            <a:t>4 </a:t>
          </a:r>
          <a:r>
            <a:rPr lang="en" sz="2000" kern="1200" dirty="0" smtClean="0"/>
            <a:t>bacteria</a:t>
          </a:r>
        </a:p>
        <a:p>
          <a:pPr marL="541338" lvl="2" indent="-180975" algn="l" defTabSz="889000">
            <a:lnSpc>
              <a:spcPct val="90000"/>
            </a:lnSpc>
            <a:spcBef>
              <a:spcPct val="0"/>
            </a:spcBef>
            <a:spcAft>
              <a:spcPct val="15000"/>
            </a:spcAft>
            <a:buChar char="••"/>
          </a:pPr>
          <a:r>
            <a:rPr lang="en" sz="2000" kern="1200" smtClean="0"/>
            <a:t>Patients </a:t>
          </a:r>
          <a:r>
            <a:rPr lang="en" sz="2000" kern="1200" dirty="0" smtClean="0"/>
            <a:t>with urinary tract infection symptoms take larger amounts of fluid, which increases diuresis and reduces the number of bacteria</a:t>
          </a:r>
        </a:p>
        <a:p>
          <a:pPr marL="541338" lvl="2" indent="-180975" algn="l" defTabSz="889000">
            <a:lnSpc>
              <a:spcPct val="90000"/>
            </a:lnSpc>
            <a:spcBef>
              <a:spcPct val="0"/>
            </a:spcBef>
            <a:spcAft>
              <a:spcPct val="15000"/>
            </a:spcAft>
            <a:buChar char="••"/>
          </a:pPr>
          <a:r>
            <a:rPr lang="en" sz="2000" kern="1200" dirty="0" smtClean="0"/>
            <a:t>For the diagnosis of significant bacteriuria caused by </a:t>
          </a:r>
          <a:r>
            <a:rPr lang="en" sz="2000" i="1" kern="1200" dirty="0" smtClean="0"/>
            <a:t>Staphylococcus saprophyticus, 10 </a:t>
          </a:r>
          <a:r>
            <a:rPr lang="en" sz="2000" kern="1200" baseline="30000" dirty="0" smtClean="0"/>
            <a:t>2 </a:t>
          </a:r>
          <a:r>
            <a:rPr lang="en" sz="2000" kern="1200" smtClean="0"/>
            <a:t>-</a:t>
          </a:r>
          <a:r>
            <a:rPr lang="en" sz="2000" kern="1200" smtClean="0"/>
            <a:t>10</a:t>
          </a:r>
          <a:r>
            <a:rPr lang="en" sz="2000" kern="1200" baseline="30000" smtClean="0"/>
            <a:t>4 </a:t>
          </a:r>
          <a:r>
            <a:rPr lang="en" sz="2000" kern="1200" dirty="0" smtClean="0"/>
            <a:t>/ </a:t>
          </a:r>
          <a:r>
            <a:rPr lang="en" sz="2000" i="1" kern="1200" dirty="0" smtClean="0"/>
            <a:t>ml </a:t>
          </a:r>
          <a:endParaRPr lang="sr-Cyrl-RS" sz="2000" kern="1200" dirty="0" smtClean="0"/>
        </a:p>
        <a:p>
          <a:pPr marL="541338" lvl="2" indent="-180975" algn="l" defTabSz="889000">
            <a:lnSpc>
              <a:spcPct val="90000"/>
            </a:lnSpc>
            <a:spcBef>
              <a:spcPct val="0"/>
            </a:spcBef>
            <a:spcAft>
              <a:spcPct val="15000"/>
            </a:spcAft>
            <a:buChar char="••"/>
          </a:pPr>
          <a:r>
            <a:rPr lang="en" sz="2000" kern="1200" dirty="0" smtClean="0"/>
            <a:t>The number of bacteria in patients with recurrent infections and damage to the uroepithelium does not fully reflect the clinical picture of urinary tract infection</a:t>
          </a:r>
          <a:endParaRPr lang="sr-Latn-CS" sz="2000" kern="1200" dirty="0"/>
        </a:p>
      </dsp:txBody>
      <dsp:txXfrm>
        <a:off x="0" y="2907977"/>
        <a:ext cx="11442700" cy="3345300"/>
      </dsp:txXfrm>
    </dsp:sp>
    <dsp:sp modelId="{C87A65D7-94A9-474B-BE68-E8A22C61A770}">
      <dsp:nvSpPr>
        <dsp:cNvPr id="0" name=""/>
        <dsp:cNvSpPr/>
      </dsp:nvSpPr>
      <dsp:spPr>
        <a:xfrm>
          <a:off x="572135" y="2642297"/>
          <a:ext cx="8009890"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2755" tIns="0" rIns="302755" bIns="0" numCol="1" spcCol="1270" anchor="ctr" anchorCtr="0">
          <a:noAutofit/>
        </a:bodyPr>
        <a:lstStyle/>
        <a:p>
          <a:pPr lvl="0" algn="l" defTabSz="889000">
            <a:lnSpc>
              <a:spcPct val="90000"/>
            </a:lnSpc>
            <a:spcBef>
              <a:spcPct val="0"/>
            </a:spcBef>
            <a:spcAft>
              <a:spcPct val="35000"/>
            </a:spcAft>
          </a:pPr>
          <a:r>
            <a:rPr lang="en" sz="2000" b="1" kern="1200" smtClean="0"/>
            <a:t>Diagnosis </a:t>
          </a:r>
          <a:r>
            <a:rPr lang="en" sz="2000" b="1" kern="1200" dirty="0" smtClean="0"/>
            <a:t>of urinary system infection</a:t>
          </a:r>
          <a:endParaRPr lang="en-US" sz="2000" kern="1200" dirty="0"/>
        </a:p>
      </dsp:txBody>
      <dsp:txXfrm>
        <a:off x="598074" y="2668236"/>
        <a:ext cx="7958012" cy="479482"/>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1555DC-FE34-4E4D-A17A-36CAF9571D5C}">
      <dsp:nvSpPr>
        <dsp:cNvPr id="0" name=""/>
        <dsp:cNvSpPr/>
      </dsp:nvSpPr>
      <dsp:spPr>
        <a:xfrm>
          <a:off x="2770719" y="1944217"/>
          <a:ext cx="3349955" cy="222208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 sz="2300" b="1" kern="1200" dirty="0" smtClean="0"/>
            <a:t>Radiological and other examination methods</a:t>
          </a:r>
          <a:endParaRPr lang="en-US" sz="2300" kern="1200" dirty="0"/>
        </a:p>
      </dsp:txBody>
      <dsp:txXfrm>
        <a:off x="3261499" y="2269760"/>
        <a:ext cx="2368395" cy="1571001"/>
      </dsp:txXfrm>
    </dsp:sp>
    <dsp:sp modelId="{ADB2D2C8-86C7-4F21-894E-0D49E1ECCE23}">
      <dsp:nvSpPr>
        <dsp:cNvPr id="0" name=""/>
        <dsp:cNvSpPr/>
      </dsp:nvSpPr>
      <dsp:spPr>
        <a:xfrm>
          <a:off x="5007475" y="1080119"/>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386792C-20A7-40C5-BA42-39C3039D7DB3}">
      <dsp:nvSpPr>
        <dsp:cNvPr id="0" name=""/>
        <dsp:cNvSpPr/>
      </dsp:nvSpPr>
      <dsp:spPr>
        <a:xfrm>
          <a:off x="3024340" y="0"/>
          <a:ext cx="2791429"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smtClean="0"/>
            <a:t>Native </a:t>
          </a:r>
          <a:r>
            <a:rPr lang="en" altLang="en-US" sz="2000" kern="1200" dirty="0" smtClean="0"/>
            <a:t>recording of the urotract</a:t>
          </a:r>
        </a:p>
      </dsp:txBody>
      <dsp:txXfrm>
        <a:off x="3430393" y="264912"/>
        <a:ext cx="1979323" cy="1291323"/>
      </dsp:txXfrm>
    </dsp:sp>
    <dsp:sp modelId="{590C7865-CC64-4667-B282-1DA010F774D9}">
      <dsp:nvSpPr>
        <dsp:cNvPr id="0" name=""/>
        <dsp:cNvSpPr/>
      </dsp:nvSpPr>
      <dsp:spPr>
        <a:xfrm>
          <a:off x="6087594" y="2519034"/>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E643E71-62B0-4079-89E5-DB5F7FB6ED65}">
      <dsp:nvSpPr>
        <dsp:cNvPr id="0" name=""/>
        <dsp:cNvSpPr/>
      </dsp:nvSpPr>
      <dsp:spPr>
        <a:xfrm>
          <a:off x="5715717" y="1080117"/>
          <a:ext cx="2925249"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smtClean="0"/>
            <a:t>Ultrasonography </a:t>
          </a:r>
          <a:endParaRPr lang="en" altLang="en-US" sz="2000" kern="1200" dirty="0" smtClean="0"/>
        </a:p>
      </dsp:txBody>
      <dsp:txXfrm>
        <a:off x="6132922" y="1339852"/>
        <a:ext cx="2090839" cy="1301677"/>
      </dsp:txXfrm>
    </dsp:sp>
    <dsp:sp modelId="{9957B607-D0C9-44E5-83BB-C67E7606D98B}">
      <dsp:nvSpPr>
        <dsp:cNvPr id="0" name=""/>
        <dsp:cNvSpPr/>
      </dsp:nvSpPr>
      <dsp:spPr>
        <a:xfrm>
          <a:off x="5080804" y="4248474"/>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5A09711-ABD0-40A7-9750-1C7A33308ACC}">
      <dsp:nvSpPr>
        <dsp:cNvPr id="0" name=""/>
        <dsp:cNvSpPr/>
      </dsp:nvSpPr>
      <dsp:spPr>
        <a:xfrm>
          <a:off x="5636555" y="3322168"/>
          <a:ext cx="2860391"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smtClean="0"/>
            <a:t>Urodynamic </a:t>
          </a:r>
          <a:r>
            <a:rPr lang="en" altLang="en-US" sz="2000" kern="1200" dirty="0" smtClean="0"/>
            <a:t>studies</a:t>
          </a:r>
        </a:p>
      </dsp:txBody>
      <dsp:txXfrm>
        <a:off x="6048355" y="3584352"/>
        <a:ext cx="2036791" cy="1296779"/>
      </dsp:txXfrm>
    </dsp:sp>
    <dsp:sp modelId="{B9B232A9-FA85-482B-BCAB-1E42A7AA5AD3}">
      <dsp:nvSpPr>
        <dsp:cNvPr id="0" name=""/>
        <dsp:cNvSpPr/>
      </dsp:nvSpPr>
      <dsp:spPr>
        <a:xfrm>
          <a:off x="3131671" y="4464222"/>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8F716B-40DE-4CB6-8B68-C489CAC8C039}">
      <dsp:nvSpPr>
        <dsp:cNvPr id="0" name=""/>
        <dsp:cNvSpPr/>
      </dsp:nvSpPr>
      <dsp:spPr>
        <a:xfrm>
          <a:off x="2855449" y="4320475"/>
          <a:ext cx="3121211" cy="182114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smtClean="0"/>
            <a:t>Direct and indirect methods are important for localization of urinary tract infection</a:t>
          </a:r>
          <a:endParaRPr lang="en-US" sz="2000" kern="1200" dirty="0"/>
        </a:p>
      </dsp:txBody>
      <dsp:txXfrm>
        <a:off x="3288984" y="4573432"/>
        <a:ext cx="2254141" cy="1315233"/>
      </dsp:txXfrm>
    </dsp:sp>
    <dsp:sp modelId="{70A9F9CC-6AFB-45B4-AB0C-2B9DC9F27647}">
      <dsp:nvSpPr>
        <dsp:cNvPr id="0" name=""/>
        <dsp:cNvSpPr/>
      </dsp:nvSpPr>
      <dsp:spPr>
        <a:xfrm>
          <a:off x="1911134" y="2981341"/>
          <a:ext cx="969188" cy="83508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4FAE1A-8E90-44B5-9BF4-40BA205F5FF5}">
      <dsp:nvSpPr>
        <dsp:cNvPr id="0" name=""/>
        <dsp:cNvSpPr/>
      </dsp:nvSpPr>
      <dsp:spPr>
        <a:xfrm>
          <a:off x="559192" y="3240358"/>
          <a:ext cx="2681164" cy="2067293"/>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smtClean="0"/>
            <a:t>Cistoscopy</a:t>
          </a:r>
          <a:endParaRPr lang="en" altLang="en-US" sz="2000" kern="1200" dirty="0" smtClean="0"/>
        </a:p>
      </dsp:txBody>
      <dsp:txXfrm>
        <a:off x="979498" y="3564432"/>
        <a:ext cx="1840552" cy="1419145"/>
      </dsp:txXfrm>
    </dsp:sp>
    <dsp:sp modelId="{38A4546E-0D10-48DD-BA9E-1E8D5703FA2F}">
      <dsp:nvSpPr>
        <dsp:cNvPr id="0" name=""/>
        <dsp:cNvSpPr/>
      </dsp:nvSpPr>
      <dsp:spPr>
        <a:xfrm>
          <a:off x="526805" y="864090"/>
          <a:ext cx="2713561" cy="2183136"/>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 altLang="en-US" sz="2000" kern="1200" dirty="0" smtClean="0"/>
            <a:t>Intravenous pyelography</a:t>
          </a:r>
        </a:p>
      </dsp:txBody>
      <dsp:txXfrm>
        <a:off x="960842" y="1213285"/>
        <a:ext cx="1845487" cy="1484746"/>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11F2C3-DA98-4AE5-A65A-0FFA0FC4FCB7}">
      <dsp:nvSpPr>
        <dsp:cNvPr id="0" name=""/>
        <dsp:cNvSpPr/>
      </dsp:nvSpPr>
      <dsp:spPr>
        <a:xfrm>
          <a:off x="0" y="389597"/>
          <a:ext cx="11455400" cy="304289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66" tIns="479044" rIns="889066" bIns="163576" numCol="1" spcCol="1270" anchor="t" anchorCtr="0">
          <a:noAutofit/>
        </a:bodyPr>
        <a:lstStyle/>
        <a:p>
          <a:pPr marL="228600" lvl="1" indent="-228600" algn="l" defTabSz="1022350">
            <a:lnSpc>
              <a:spcPct val="90000"/>
            </a:lnSpc>
            <a:spcBef>
              <a:spcPct val="0"/>
            </a:spcBef>
            <a:spcAft>
              <a:spcPct val="15000"/>
            </a:spcAft>
            <a:buChar char="••"/>
          </a:pPr>
          <a:r>
            <a:rPr lang="en" altLang="en-US" sz="2300" kern="1200" smtClean="0"/>
            <a:t>The presence of more than </a:t>
          </a:r>
          <a:r>
            <a:rPr lang="en" altLang="en-US" sz="2300" kern="1200" smtClean="0"/>
            <a:t>10</a:t>
          </a:r>
          <a:r>
            <a:rPr lang="en" altLang="en-US" sz="2300" kern="1200" baseline="30000" smtClean="0"/>
            <a:t>5 </a:t>
          </a:r>
          <a:r>
            <a:rPr lang="en" altLang="en-US" sz="2300" kern="1200" smtClean="0"/>
            <a:t>bacteria in a milliliter of urine taken twice in a row</a:t>
          </a:r>
          <a:endParaRPr lang="en-US" sz="2300" kern="1200"/>
        </a:p>
        <a:p>
          <a:pPr marL="228600" lvl="1" indent="-228600" algn="l" defTabSz="1022350">
            <a:lnSpc>
              <a:spcPct val="90000"/>
            </a:lnSpc>
            <a:spcBef>
              <a:spcPct val="0"/>
            </a:spcBef>
            <a:spcAft>
              <a:spcPct val="15000"/>
            </a:spcAft>
            <a:buChar char="••"/>
          </a:pPr>
          <a:r>
            <a:rPr lang="en" altLang="en-US" sz="2300" kern="1200" smtClean="0"/>
            <a:t>Most women with asymptomatic bacteriuria who are not pregnant and do not have a urinary tract anomaly spontaneously eliminate the bacteria</a:t>
          </a:r>
          <a:endParaRPr lang="sr-Latn-CS" altLang="en-US" sz="2300" kern="1200" dirty="0" smtClean="0"/>
        </a:p>
        <a:p>
          <a:pPr marL="228600" lvl="1" indent="-228600" algn="l" defTabSz="1022350">
            <a:lnSpc>
              <a:spcPct val="90000"/>
            </a:lnSpc>
            <a:spcBef>
              <a:spcPct val="0"/>
            </a:spcBef>
            <a:spcAft>
              <a:spcPct val="15000"/>
            </a:spcAft>
            <a:buChar char="••"/>
          </a:pPr>
          <a:r>
            <a:rPr lang="en" altLang="en-US" sz="2300" kern="1200" smtClean="0"/>
            <a:t>Treatment includes prophylaxis (intake of up to two liters of fluid, urination before going to bed and after coitus, avoiding bathing in the bathtub in bubble baths, treatment of constipation that interferes with emptying the bladder)</a:t>
          </a:r>
          <a:endParaRPr lang="sr-Latn-CS" altLang="en-US" sz="2300" kern="1200" dirty="0" smtClean="0"/>
        </a:p>
      </dsp:txBody>
      <dsp:txXfrm>
        <a:off x="0" y="389597"/>
        <a:ext cx="11455400" cy="3042899"/>
      </dsp:txXfrm>
    </dsp:sp>
    <dsp:sp modelId="{C16C6725-C54E-44DE-813E-DBCDF9E53328}">
      <dsp:nvSpPr>
        <dsp:cNvPr id="0" name=""/>
        <dsp:cNvSpPr/>
      </dsp:nvSpPr>
      <dsp:spPr>
        <a:xfrm>
          <a:off x="572770" y="50117"/>
          <a:ext cx="8531019"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091" tIns="0" rIns="303091" bIns="0" numCol="1" spcCol="1270" anchor="ctr" anchorCtr="0">
          <a:noAutofit/>
        </a:bodyPr>
        <a:lstStyle/>
        <a:p>
          <a:pPr lvl="0" algn="l" defTabSz="1022350">
            <a:lnSpc>
              <a:spcPct val="90000"/>
            </a:lnSpc>
            <a:spcBef>
              <a:spcPct val="0"/>
            </a:spcBef>
            <a:spcAft>
              <a:spcPct val="35000"/>
            </a:spcAft>
          </a:pPr>
          <a:r>
            <a:rPr lang="en" altLang="en-US" sz="2300" b="1" kern="1200" dirty="0" smtClean="0">
              <a:solidFill>
                <a:schemeClr val="bg1"/>
              </a:solidFill>
            </a:rPr>
            <a:t>Uncomplicated and symptomatic bacteriuria</a:t>
          </a:r>
          <a:endParaRPr lang="en-US" sz="2300" kern="1200" dirty="0">
            <a:solidFill>
              <a:schemeClr val="bg1"/>
            </a:solidFill>
          </a:endParaRPr>
        </a:p>
      </dsp:txBody>
      <dsp:txXfrm>
        <a:off x="605914" y="83261"/>
        <a:ext cx="8464731" cy="612672"/>
      </dsp:txXfrm>
    </dsp:sp>
    <dsp:sp modelId="{0221450A-BBDB-4365-94F2-1C8F1084FD40}">
      <dsp:nvSpPr>
        <dsp:cNvPr id="0" name=""/>
        <dsp:cNvSpPr/>
      </dsp:nvSpPr>
      <dsp:spPr>
        <a:xfrm>
          <a:off x="0" y="3896177"/>
          <a:ext cx="11455400" cy="2318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89066" tIns="479044" rIns="889066" bIns="163576" numCol="1" spcCol="1270" anchor="t" anchorCtr="0">
          <a:noAutofit/>
        </a:bodyPr>
        <a:lstStyle/>
        <a:p>
          <a:pPr marL="228600" lvl="1" indent="-228600" algn="l" defTabSz="1022350">
            <a:lnSpc>
              <a:spcPct val="90000"/>
            </a:lnSpc>
            <a:spcBef>
              <a:spcPct val="0"/>
            </a:spcBef>
            <a:spcAft>
              <a:spcPct val="15000"/>
            </a:spcAft>
            <a:buChar char="••"/>
          </a:pPr>
          <a:r>
            <a:rPr lang="en" altLang="en-US" sz="2300" kern="1200" dirty="0" smtClean="0"/>
            <a:t>Complicated asymptomatic bacteriuria in patients with abnormalities in the urinary system is not harmless (calculosis in the dilated pelvis and cups is a risk for manifest infection and sepsis)</a:t>
          </a:r>
          <a:endParaRPr lang="en-US" sz="2300" kern="1200" dirty="0"/>
        </a:p>
        <a:p>
          <a:pPr marL="228600" lvl="1" indent="-228600" algn="l" defTabSz="1022350">
            <a:lnSpc>
              <a:spcPct val="90000"/>
            </a:lnSpc>
            <a:spcBef>
              <a:spcPct val="0"/>
            </a:spcBef>
            <a:spcAft>
              <a:spcPct val="15000"/>
            </a:spcAft>
            <a:buChar char="••"/>
          </a:pPr>
          <a:r>
            <a:rPr lang="en" altLang="en-US" sz="2300" kern="1200" smtClean="0"/>
            <a:t>Treatment is the same as for those with symptomatic lower urinary tract infections</a:t>
          </a:r>
          <a:endParaRPr lang="sr-Latn-CS" altLang="en-US" sz="2300" kern="1200" dirty="0" smtClean="0"/>
        </a:p>
      </dsp:txBody>
      <dsp:txXfrm>
        <a:off x="0" y="3896177"/>
        <a:ext cx="11455400" cy="2318400"/>
      </dsp:txXfrm>
    </dsp:sp>
    <dsp:sp modelId="{56116824-A260-476D-83E9-40F8321C1B00}">
      <dsp:nvSpPr>
        <dsp:cNvPr id="0" name=""/>
        <dsp:cNvSpPr/>
      </dsp:nvSpPr>
      <dsp:spPr>
        <a:xfrm>
          <a:off x="572770" y="3556697"/>
          <a:ext cx="8531019" cy="6789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3091" tIns="0" rIns="303091" bIns="0" numCol="1" spcCol="1270" anchor="ctr" anchorCtr="0">
          <a:noAutofit/>
        </a:bodyPr>
        <a:lstStyle/>
        <a:p>
          <a:pPr lvl="0" algn="l" defTabSz="1022350">
            <a:lnSpc>
              <a:spcPct val="90000"/>
            </a:lnSpc>
            <a:spcBef>
              <a:spcPct val="0"/>
            </a:spcBef>
            <a:spcAft>
              <a:spcPct val="35000"/>
            </a:spcAft>
          </a:pPr>
          <a:r>
            <a:rPr lang="en" altLang="en-US" sz="2300" b="1" kern="1200" dirty="0" smtClean="0">
              <a:solidFill>
                <a:schemeClr val="bg1"/>
              </a:solidFill>
            </a:rPr>
            <a:t>Complicated and symptomatic bacteriuria</a:t>
          </a:r>
          <a:endParaRPr lang="en-US" sz="2300" kern="1200" dirty="0">
            <a:solidFill>
              <a:schemeClr val="bg1"/>
            </a:solidFill>
          </a:endParaRPr>
        </a:p>
      </dsp:txBody>
      <dsp:txXfrm>
        <a:off x="605914" y="3589841"/>
        <a:ext cx="8464731" cy="612672"/>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AF946F-714B-43D3-AEAB-30F6DD142542}">
      <dsp:nvSpPr>
        <dsp:cNvPr id="0" name=""/>
        <dsp:cNvSpPr/>
      </dsp:nvSpPr>
      <dsp:spPr>
        <a:xfrm>
          <a:off x="0" y="681887"/>
          <a:ext cx="10617200" cy="757080"/>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lvl="0" algn="l" defTabSz="1333500">
            <a:lnSpc>
              <a:spcPct val="90000"/>
            </a:lnSpc>
            <a:spcBef>
              <a:spcPct val="0"/>
            </a:spcBef>
            <a:spcAft>
              <a:spcPct val="35000"/>
            </a:spcAft>
          </a:pPr>
          <a:r>
            <a:rPr lang="en-US" sz="3000" kern="1200" smtClean="0"/>
            <a:t>Asymptomatic bacteriuria in pregnant women</a:t>
          </a:r>
          <a:endParaRPr lang="en-US" sz="3000" kern="1200" dirty="0">
            <a:solidFill>
              <a:schemeClr val="bg1"/>
            </a:solidFill>
          </a:endParaRPr>
        </a:p>
      </dsp:txBody>
      <dsp:txXfrm>
        <a:off x="36958" y="718845"/>
        <a:ext cx="10543284" cy="683164"/>
      </dsp:txXfrm>
    </dsp:sp>
    <dsp:sp modelId="{9BC7F78D-8C1C-46CB-944F-6DCFF2542F47}">
      <dsp:nvSpPr>
        <dsp:cNvPr id="0" name=""/>
        <dsp:cNvSpPr/>
      </dsp:nvSpPr>
      <dsp:spPr>
        <a:xfrm>
          <a:off x="0" y="1765289"/>
          <a:ext cx="10617200" cy="34634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7096" tIns="25400" rIns="142240" bIns="25400" numCol="1" spcCol="1270" anchor="ctr" anchorCtr="0">
          <a:noAutofit/>
        </a:bodyPr>
        <a:lstStyle/>
        <a:p>
          <a:pPr marL="228600" lvl="1" indent="-228600" algn="l" defTabSz="889000">
            <a:lnSpc>
              <a:spcPct val="90000"/>
            </a:lnSpc>
            <a:spcBef>
              <a:spcPct val="0"/>
            </a:spcBef>
            <a:spcAft>
              <a:spcPct val="20000"/>
            </a:spcAft>
            <a:buChar char="••"/>
          </a:pPr>
          <a:r>
            <a:rPr lang="en-US" sz="2000" kern="1200" smtClean="0"/>
            <a:t>It is more common in older pregnant women and multiparous women, it can develop into an acute infection of the upper urinary system later in pregnancy.</a:t>
          </a:r>
          <a:endParaRPr lang="en-US" sz="2000" kern="1200" dirty="0"/>
        </a:p>
        <a:p>
          <a:pPr marL="228600" lvl="1" indent="-228600" algn="l" defTabSz="889000">
            <a:lnSpc>
              <a:spcPct val="90000"/>
            </a:lnSpc>
            <a:spcBef>
              <a:spcPct val="0"/>
            </a:spcBef>
            <a:spcAft>
              <a:spcPct val="20000"/>
            </a:spcAft>
            <a:buChar char="••"/>
          </a:pPr>
          <a:r>
            <a:rPr lang="en" sz="2000" kern="1200" dirty="0" smtClean="0"/>
            <a:t>It is most often caused by hormonal and physiological changes during pregnancy (hydroureter, dilatation of the renal pelvis, glycosuria and aminoaciduria).</a:t>
          </a:r>
          <a:endParaRPr lang="en-US" sz="2000" kern="1200" dirty="0"/>
        </a:p>
        <a:p>
          <a:pPr marL="228600" lvl="1" indent="-228600" algn="l" defTabSz="889000">
            <a:lnSpc>
              <a:spcPct val="90000"/>
            </a:lnSpc>
            <a:spcBef>
              <a:spcPct val="0"/>
            </a:spcBef>
            <a:spcAft>
              <a:spcPct val="20000"/>
            </a:spcAft>
            <a:buChar char="••"/>
          </a:pPr>
          <a:r>
            <a:rPr lang="en" sz="2000" kern="1200" dirty="0" smtClean="0"/>
            <a:t>Low urine osmolality, physiological changes facilitate bacterial colonization and ascending infection</a:t>
          </a:r>
          <a:endParaRPr lang="en-US" sz="2000" kern="1200" dirty="0"/>
        </a:p>
        <a:p>
          <a:pPr marL="228600" lvl="1" indent="-228600" algn="l" defTabSz="889000">
            <a:lnSpc>
              <a:spcPct val="90000"/>
            </a:lnSpc>
            <a:spcBef>
              <a:spcPct val="0"/>
            </a:spcBef>
            <a:spcAft>
              <a:spcPct val="20000"/>
            </a:spcAft>
            <a:buChar char="••"/>
          </a:pPr>
          <a:r>
            <a:rPr lang="en" sz="2000" kern="1200" dirty="0" smtClean="0"/>
            <a:t>Complications: premature birth, intrauterine growth restriction, low birth weight, increased perinatal mortality, stillbirth, mental retardation, fetal growth retardation</a:t>
          </a:r>
          <a:endParaRPr lang="en-US" sz="2000" kern="1200" dirty="0"/>
        </a:p>
        <a:p>
          <a:pPr marL="228600" lvl="1" indent="-228600" algn="l" defTabSz="889000">
            <a:lnSpc>
              <a:spcPct val="90000"/>
            </a:lnSpc>
            <a:spcBef>
              <a:spcPct val="0"/>
            </a:spcBef>
            <a:spcAft>
              <a:spcPct val="20000"/>
            </a:spcAft>
            <a:buChar char="••"/>
          </a:pPr>
          <a:r>
            <a:rPr lang="en" sz="2000" kern="1200" dirty="0" smtClean="0"/>
            <a:t>Treatment in the early months of pregnancy reduces the possibility of pyelonephritis</a:t>
          </a:r>
        </a:p>
        <a:p>
          <a:pPr marL="228600" lvl="1" indent="-228600" algn="l" defTabSz="889000">
            <a:lnSpc>
              <a:spcPct val="90000"/>
            </a:lnSpc>
            <a:spcBef>
              <a:spcPct val="0"/>
            </a:spcBef>
            <a:spcAft>
              <a:spcPct val="20000"/>
            </a:spcAft>
            <a:buChar char="••"/>
          </a:pPr>
          <a:r>
            <a:rPr lang="en-US" sz="2000" kern="1200" smtClean="0"/>
            <a:t>Drugs of choice: nitrofurantoin and fosfomycin, the use of ampicillin, cephalosporin and nalidiic acid is allowed, without reducing the dose</a:t>
          </a:r>
          <a:endParaRPr lang="en-US" sz="2000" kern="1200" dirty="0"/>
        </a:p>
      </dsp:txBody>
      <dsp:txXfrm>
        <a:off x="0" y="1765289"/>
        <a:ext cx="10617200" cy="3463413"/>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5CE3B9-80F5-47D0-8226-B9648377C460}">
      <dsp:nvSpPr>
        <dsp:cNvPr id="0" name=""/>
        <dsp:cNvSpPr/>
      </dsp:nvSpPr>
      <dsp:spPr>
        <a:xfrm>
          <a:off x="0" y="396319"/>
          <a:ext cx="11214100" cy="136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0339" tIns="499872" rIns="870339" bIns="170688" numCol="1" spcCol="1270" anchor="t" anchorCtr="0">
          <a:noAutofit/>
        </a:bodyPr>
        <a:lstStyle/>
        <a:p>
          <a:pPr marL="228600" lvl="1" indent="-228600" algn="l" defTabSz="1066800">
            <a:lnSpc>
              <a:spcPct val="90000"/>
            </a:lnSpc>
            <a:spcBef>
              <a:spcPct val="0"/>
            </a:spcBef>
            <a:spcAft>
              <a:spcPct val="15000"/>
            </a:spcAft>
            <a:buChar char="••"/>
          </a:pPr>
          <a:r>
            <a:rPr lang="en" sz="2400" kern="1200" smtClean="0"/>
            <a:t>Recurrent or constant presence of frequent urination and dysuria in women in whom UK isolates less than </a:t>
          </a:r>
          <a:r>
            <a:rPr lang="en" sz="2400" kern="1200" smtClean="0"/>
            <a:t>10</a:t>
          </a:r>
          <a:r>
            <a:rPr lang="en" sz="2400" kern="1200" baseline="30000" smtClean="0"/>
            <a:t>5 </a:t>
          </a:r>
          <a:r>
            <a:rPr lang="en" sz="2400" kern="1200" smtClean="0"/>
            <a:t>bacteria</a:t>
          </a:r>
          <a:endParaRPr lang="en-US" sz="2400" kern="1200"/>
        </a:p>
      </dsp:txBody>
      <dsp:txXfrm>
        <a:off x="0" y="396319"/>
        <a:ext cx="11214100" cy="1360800"/>
      </dsp:txXfrm>
    </dsp:sp>
    <dsp:sp modelId="{307DEE15-E589-4228-A3A8-AD51428935FD}">
      <dsp:nvSpPr>
        <dsp:cNvPr id="0" name=""/>
        <dsp:cNvSpPr/>
      </dsp:nvSpPr>
      <dsp:spPr>
        <a:xfrm>
          <a:off x="560705" y="42079"/>
          <a:ext cx="7849870"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6706" tIns="0" rIns="296706" bIns="0" numCol="1" spcCol="1270" anchor="ctr" anchorCtr="0">
          <a:noAutofit/>
        </a:bodyPr>
        <a:lstStyle/>
        <a:p>
          <a:pPr lvl="0" algn="l" defTabSz="1066800">
            <a:lnSpc>
              <a:spcPct val="90000"/>
            </a:lnSpc>
            <a:spcBef>
              <a:spcPct val="0"/>
            </a:spcBef>
            <a:spcAft>
              <a:spcPct val="35000"/>
            </a:spcAft>
          </a:pPr>
          <a:r>
            <a:rPr lang="en" sz="2400" b="1" kern="1200" dirty="0" smtClean="0"/>
            <a:t>Urethral syndrome</a:t>
          </a:r>
          <a:endParaRPr lang="en-US" sz="2400" b="1" kern="1200" dirty="0"/>
        </a:p>
      </dsp:txBody>
      <dsp:txXfrm>
        <a:off x="595290" y="76664"/>
        <a:ext cx="7780700" cy="639310"/>
      </dsp:txXfrm>
    </dsp:sp>
    <dsp:sp modelId="{1D25AA2E-F7B6-477D-B659-275EDF59AEB5}">
      <dsp:nvSpPr>
        <dsp:cNvPr id="0" name=""/>
        <dsp:cNvSpPr/>
      </dsp:nvSpPr>
      <dsp:spPr>
        <a:xfrm>
          <a:off x="0" y="2240960"/>
          <a:ext cx="11214100" cy="3477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0339" tIns="499872" rIns="870339" bIns="170688" numCol="1" spcCol="1270" anchor="t" anchorCtr="0">
          <a:noAutofit/>
        </a:bodyPr>
        <a:lstStyle/>
        <a:p>
          <a:pPr marL="228600" lvl="1" indent="-228600" algn="l" defTabSz="1066800">
            <a:lnSpc>
              <a:spcPct val="90000"/>
            </a:lnSpc>
            <a:spcBef>
              <a:spcPct val="0"/>
            </a:spcBef>
            <a:spcAft>
              <a:spcPct val="15000"/>
            </a:spcAft>
            <a:buChar char="••"/>
          </a:pPr>
          <a:r>
            <a:rPr lang="en" sz="2400" kern="1200" smtClean="0"/>
            <a:t>Urinary </a:t>
          </a:r>
          <a:r>
            <a:rPr lang="en" sz="2400" kern="1200" smtClean="0"/>
            <a:t>disturbance, </a:t>
          </a:r>
          <a:r>
            <a:rPr lang="en" sz="2400" kern="1200" smtClean="0"/>
            <a:t>pain in the urethra during urination with intensification at the end of urination, unbearable urge to empty the bladder, incomplete emptying of the </a:t>
          </a:r>
          <a:r>
            <a:rPr lang="en" sz="2400" kern="1200" smtClean="0"/>
            <a:t>bladder, </a:t>
          </a:r>
          <a:r>
            <a:rPr lang="en" sz="2400" kern="1200" smtClean="0"/>
            <a:t>urination of a smaller amount of urine, feeling of pressure and discomfort in the abdomen, nocturnal urination, in women inability to retain urine</a:t>
          </a:r>
          <a:endParaRPr lang="en-US" sz="2400" kern="1200"/>
        </a:p>
        <a:p>
          <a:pPr marL="228600" lvl="1" indent="-228600" algn="l" defTabSz="1066800">
            <a:lnSpc>
              <a:spcPct val="90000"/>
            </a:lnSpc>
            <a:spcBef>
              <a:spcPct val="0"/>
            </a:spcBef>
            <a:spcAft>
              <a:spcPct val="15000"/>
            </a:spcAft>
            <a:buChar char="••"/>
          </a:pPr>
          <a:r>
            <a:rPr lang="en-US" sz="2400" kern="1200" smtClean="0"/>
            <a:t>Response to therapy is within 24-72 hours</a:t>
          </a:r>
          <a:endParaRPr lang="en-US" sz="2400" kern="1200" dirty="0"/>
        </a:p>
        <a:p>
          <a:pPr marL="228600" lvl="1" indent="-228600" algn="l" defTabSz="1066800">
            <a:lnSpc>
              <a:spcPct val="90000"/>
            </a:lnSpc>
            <a:spcBef>
              <a:spcPct val="0"/>
            </a:spcBef>
            <a:spcAft>
              <a:spcPct val="15000"/>
            </a:spcAft>
            <a:buChar char="••"/>
          </a:pPr>
          <a:r>
            <a:rPr lang="en" sz="2400" kern="1200" smtClean="0"/>
            <a:t>Temperature, nausea, vomiting, </a:t>
          </a:r>
          <a:r>
            <a:rPr lang="en" sz="2400" kern="1200" smtClean="0"/>
            <a:t>cloudy </a:t>
          </a:r>
          <a:r>
            <a:rPr lang="en" sz="2400" kern="1200" smtClean="0"/>
            <a:t>unpleasant </a:t>
          </a:r>
          <a:r>
            <a:rPr lang="en" sz="2400" kern="1200" smtClean="0"/>
            <a:t>- smelling urine and hematuria</a:t>
          </a:r>
          <a:endParaRPr lang="sr-Latn-CS" sz="2400" kern="1200" dirty="0" smtClean="0"/>
        </a:p>
      </dsp:txBody>
      <dsp:txXfrm>
        <a:off x="0" y="2240960"/>
        <a:ext cx="11214100" cy="3477600"/>
      </dsp:txXfrm>
    </dsp:sp>
    <dsp:sp modelId="{A65F8C89-BCA7-4675-81F8-D0971486209C}">
      <dsp:nvSpPr>
        <dsp:cNvPr id="0" name=""/>
        <dsp:cNvSpPr/>
      </dsp:nvSpPr>
      <dsp:spPr>
        <a:xfrm>
          <a:off x="560705" y="1886720"/>
          <a:ext cx="7849870"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6706" tIns="0" rIns="296706" bIns="0" numCol="1" spcCol="1270" anchor="ctr" anchorCtr="0">
          <a:noAutofit/>
        </a:bodyPr>
        <a:lstStyle/>
        <a:p>
          <a:pPr lvl="0" algn="l" defTabSz="1066800">
            <a:lnSpc>
              <a:spcPct val="90000"/>
            </a:lnSpc>
            <a:spcBef>
              <a:spcPct val="0"/>
            </a:spcBef>
            <a:spcAft>
              <a:spcPct val="35000"/>
            </a:spcAft>
          </a:pPr>
          <a:r>
            <a:rPr lang="en" sz="2400" b="1" kern="1200" dirty="0" smtClean="0"/>
            <a:t>Cystitis</a:t>
          </a:r>
          <a:endParaRPr lang="en-US" sz="2400" b="1" kern="1200" dirty="0"/>
        </a:p>
      </dsp:txBody>
      <dsp:txXfrm>
        <a:off x="595290" y="1921305"/>
        <a:ext cx="7780700" cy="639310"/>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5CE3B9-80F5-47D0-8226-B9648377C460}">
      <dsp:nvSpPr>
        <dsp:cNvPr id="0" name=""/>
        <dsp:cNvSpPr/>
      </dsp:nvSpPr>
      <dsp:spPr>
        <a:xfrm>
          <a:off x="0" y="722907"/>
          <a:ext cx="11163299" cy="117065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396" tIns="374904" rIns="866396" bIns="149352" numCol="1" spcCol="1270" anchor="ctr" anchorCtr="0">
          <a:noAutofit/>
        </a:bodyPr>
        <a:lstStyle/>
        <a:p>
          <a:pPr marL="228600" lvl="1" indent="-228600" algn="l" defTabSz="933450">
            <a:lnSpc>
              <a:spcPct val="90000"/>
            </a:lnSpc>
            <a:spcBef>
              <a:spcPct val="0"/>
            </a:spcBef>
            <a:spcAft>
              <a:spcPct val="15000"/>
            </a:spcAft>
            <a:buChar char="••"/>
          </a:pPr>
          <a:r>
            <a:rPr lang="en" sz="2100" kern="1200" dirty="0" smtClean="0"/>
            <a:t>Adequate fluid </a:t>
          </a:r>
          <a:endParaRPr lang="en-US" sz="2100" kern="1200" dirty="0"/>
        </a:p>
        <a:p>
          <a:pPr marL="228600" lvl="1" indent="-228600" algn="l" defTabSz="933450">
            <a:lnSpc>
              <a:spcPct val="90000"/>
            </a:lnSpc>
            <a:spcBef>
              <a:spcPct val="0"/>
            </a:spcBef>
            <a:spcAft>
              <a:spcPct val="15000"/>
            </a:spcAft>
            <a:buChar char="••"/>
          </a:pPr>
          <a:r>
            <a:rPr lang="en" sz="2100" i="1" kern="1200" dirty="0" smtClean="0"/>
            <a:t>Single-dose therapy </a:t>
          </a:r>
          <a:r>
            <a:rPr lang="en" sz="2100" kern="1200" dirty="0" smtClean="0"/>
            <a:t>(treatment with one dose of an antimicrobial drug</a:t>
          </a:r>
          <a:endParaRPr lang="en-US" sz="2100" kern="1200" dirty="0" smtClean="0"/>
        </a:p>
      </dsp:txBody>
      <dsp:txXfrm>
        <a:off x="0" y="722907"/>
        <a:ext cx="11163299" cy="1170656"/>
      </dsp:txXfrm>
    </dsp:sp>
    <dsp:sp modelId="{307DEE15-E589-4228-A3A8-AD51428935FD}">
      <dsp:nvSpPr>
        <dsp:cNvPr id="0" name=""/>
        <dsp:cNvSpPr/>
      </dsp:nvSpPr>
      <dsp:spPr>
        <a:xfrm>
          <a:off x="558165" y="341387"/>
          <a:ext cx="9761010" cy="62338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362" tIns="0" rIns="295362" bIns="0" numCol="1" spcCol="1270" anchor="ctr" anchorCtr="0">
          <a:noAutofit/>
        </a:bodyPr>
        <a:lstStyle/>
        <a:p>
          <a:pPr lvl="0" algn="l" defTabSz="1022350">
            <a:lnSpc>
              <a:spcPct val="90000"/>
            </a:lnSpc>
            <a:spcBef>
              <a:spcPct val="0"/>
            </a:spcBef>
            <a:spcAft>
              <a:spcPct val="35000"/>
            </a:spcAft>
          </a:pPr>
          <a:r>
            <a:rPr lang="en" sz="2300" b="1" kern="1200" dirty="0" smtClean="0"/>
            <a:t>Treatment </a:t>
          </a:r>
          <a:r>
            <a:rPr lang="en" sz="2300" b="1" u="none" kern="1200" dirty="0" smtClean="0"/>
            <a:t>of patients with the first isolated infection</a:t>
          </a:r>
          <a:endParaRPr lang="en-US" sz="2300" b="1" kern="1200" dirty="0"/>
        </a:p>
      </dsp:txBody>
      <dsp:txXfrm>
        <a:off x="588596" y="371818"/>
        <a:ext cx="9700148" cy="562524"/>
      </dsp:txXfrm>
    </dsp:sp>
    <dsp:sp modelId="{1D25AA2E-F7B6-477D-B659-275EDF59AEB5}">
      <dsp:nvSpPr>
        <dsp:cNvPr id="0" name=""/>
        <dsp:cNvSpPr/>
      </dsp:nvSpPr>
      <dsp:spPr>
        <a:xfrm>
          <a:off x="0" y="3464136"/>
          <a:ext cx="11163299" cy="2253484"/>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396" tIns="374904" rIns="866396" bIns="149352" numCol="1" spcCol="1270" anchor="b" anchorCtr="0">
          <a:noAutofit/>
        </a:bodyPr>
        <a:lstStyle/>
        <a:p>
          <a:pPr marL="228600" lvl="1" indent="-228600" algn="l" defTabSz="933450">
            <a:lnSpc>
              <a:spcPct val="90000"/>
            </a:lnSpc>
            <a:spcBef>
              <a:spcPct val="0"/>
            </a:spcBef>
            <a:spcAft>
              <a:spcPct val="15000"/>
            </a:spcAft>
            <a:buChar char="••"/>
          </a:pPr>
          <a:r>
            <a:rPr lang="en" sz="2100" kern="1200" dirty="0" smtClean="0"/>
            <a:t>Sufficient </a:t>
          </a:r>
          <a:r>
            <a:rPr lang="en" sz="2100" kern="1200" smtClean="0"/>
            <a:t>fluid </a:t>
          </a:r>
          <a:r>
            <a:rPr lang="en" sz="2100" kern="1200" smtClean="0"/>
            <a:t>intake, </a:t>
          </a:r>
          <a:r>
            <a:rPr lang="en" sz="2100" kern="1200" dirty="0" smtClean="0"/>
            <a:t>frequent urination, Bactrim before bed, prophylactic up to a year after the last infection</a:t>
          </a:r>
          <a:endParaRPr lang="en-US" sz="2100" kern="1200" dirty="0"/>
        </a:p>
        <a:p>
          <a:pPr marL="228600" lvl="1" indent="-228600" algn="l" defTabSz="933450">
            <a:lnSpc>
              <a:spcPct val="90000"/>
            </a:lnSpc>
            <a:spcBef>
              <a:spcPct val="0"/>
            </a:spcBef>
            <a:spcAft>
              <a:spcPct val="15000"/>
            </a:spcAft>
            <a:buChar char="••"/>
          </a:pPr>
          <a:r>
            <a:rPr lang="en" sz="2100" kern="1200" dirty="0" smtClean="0"/>
            <a:t>Postcoital treatment, with spermicidal agents or a single dose of AB after sexual intercourse</a:t>
          </a:r>
          <a:endParaRPr lang="en-US" sz="2100" kern="1200" dirty="0"/>
        </a:p>
      </dsp:txBody>
      <dsp:txXfrm>
        <a:off x="0" y="3464136"/>
        <a:ext cx="11163299" cy="2253484"/>
      </dsp:txXfrm>
    </dsp:sp>
    <dsp:sp modelId="{A65F8C89-BCA7-4675-81F8-D0971486209C}">
      <dsp:nvSpPr>
        <dsp:cNvPr id="0" name=""/>
        <dsp:cNvSpPr/>
      </dsp:nvSpPr>
      <dsp:spPr>
        <a:xfrm>
          <a:off x="570863" y="2827430"/>
          <a:ext cx="9942771" cy="10139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362" tIns="0" rIns="295362" bIns="0" numCol="1" spcCol="1270" anchor="ctr" anchorCtr="0">
          <a:noAutofit/>
        </a:bodyPr>
        <a:lstStyle/>
        <a:p>
          <a:pPr lvl="0" algn="l" defTabSz="977900">
            <a:lnSpc>
              <a:spcPct val="90000"/>
            </a:lnSpc>
            <a:spcBef>
              <a:spcPct val="0"/>
            </a:spcBef>
            <a:spcAft>
              <a:spcPct val="35000"/>
            </a:spcAft>
          </a:pPr>
          <a:r>
            <a:rPr lang="en" sz="2200" b="1" u="none" kern="1200" dirty="0" smtClean="0"/>
            <a:t>Treatment of patients with recurrent </a:t>
          </a:r>
          <a:r>
            <a:rPr lang="en" sz="2200" b="1" u="none" kern="1200" smtClean="0"/>
            <a:t>infection </a:t>
          </a:r>
          <a:r>
            <a:rPr lang="en" sz="2200" b="1" u="none" kern="1200" smtClean="0"/>
            <a:t>(</a:t>
          </a:r>
          <a:r>
            <a:rPr lang="en" sz="2200" b="1" kern="1200" smtClean="0"/>
            <a:t>calculosis</a:t>
          </a:r>
          <a:r>
            <a:rPr lang="en" sz="2200" b="1" kern="1200" dirty="0" smtClean="0"/>
            <a:t>, scars, polycystic kidneys, prostatitis )</a:t>
          </a:r>
          <a:endParaRPr lang="en-US" sz="2200" b="1" kern="1200" dirty="0"/>
        </a:p>
      </dsp:txBody>
      <dsp:txXfrm>
        <a:off x="620362" y="2876929"/>
        <a:ext cx="9843773" cy="91499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5B1B37-418E-4792-8F39-DD00FCEBB792}">
      <dsp:nvSpPr>
        <dsp:cNvPr id="0" name=""/>
        <dsp:cNvSpPr/>
      </dsp:nvSpPr>
      <dsp:spPr>
        <a:xfrm>
          <a:off x="31674" y="30141"/>
          <a:ext cx="10922151" cy="1590681"/>
        </a:xfrm>
        <a:prstGeom prst="rightArrow">
          <a:avLst>
            <a:gd name="adj1" fmla="val 50000"/>
            <a:gd name="adj2" fmla="val 5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252521" numCol="1" spcCol="1270" anchor="ctr" anchorCtr="0">
          <a:noAutofit/>
        </a:bodyPr>
        <a:lstStyle/>
        <a:p>
          <a:pPr lvl="0" algn="l" defTabSz="1022350">
            <a:lnSpc>
              <a:spcPct val="90000"/>
            </a:lnSpc>
            <a:spcBef>
              <a:spcPct val="0"/>
            </a:spcBef>
            <a:spcAft>
              <a:spcPct val="35000"/>
            </a:spcAft>
          </a:pPr>
          <a:r>
            <a:rPr lang="en" sz="2300" b="1" kern="1200" smtClean="0"/>
            <a:t>First </a:t>
          </a:r>
          <a:r>
            <a:rPr lang="en" sz="2300" b="1" kern="1200" dirty="0" smtClean="0"/>
            <a:t>phase</a:t>
          </a:r>
          <a:endParaRPr lang="en-US" sz="2300" b="1" kern="1200" dirty="0"/>
        </a:p>
      </dsp:txBody>
      <dsp:txXfrm>
        <a:off x="31674" y="427811"/>
        <a:ext cx="10524481" cy="795341"/>
      </dsp:txXfrm>
    </dsp:sp>
    <dsp:sp modelId="{5B101827-FFB2-41F5-900C-CA605F8A6F6B}">
      <dsp:nvSpPr>
        <dsp:cNvPr id="0" name=""/>
        <dsp:cNvSpPr/>
      </dsp:nvSpPr>
      <dsp:spPr>
        <a:xfrm>
          <a:off x="31674" y="1470961"/>
          <a:ext cx="3364022" cy="3448707"/>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t" anchorCtr="0">
          <a:noAutofit/>
        </a:bodyPr>
        <a:lstStyle/>
        <a:p>
          <a:pPr lvl="0" algn="l" defTabSz="1155700">
            <a:lnSpc>
              <a:spcPct val="90000"/>
            </a:lnSpc>
            <a:spcBef>
              <a:spcPct val="0"/>
            </a:spcBef>
            <a:spcAft>
              <a:spcPct val="35000"/>
            </a:spcAft>
          </a:pPr>
          <a:r>
            <a:rPr lang="en" sz="2600" b="1" kern="1200" dirty="0" smtClean="0">
              <a:solidFill>
                <a:schemeClr val="tx1"/>
              </a:solidFill>
            </a:rPr>
            <a:t>Damaged tubular epithelial cells </a:t>
          </a:r>
          <a:r>
            <a:rPr lang="en" sz="2600" kern="1200" dirty="0" smtClean="0">
              <a:solidFill>
                <a:schemeClr val="tx1"/>
              </a:solidFill>
            </a:rPr>
            <a:t>or stimulated dendritic cells reveal </a:t>
          </a:r>
          <a:r>
            <a:rPr lang="en" sz="2600" b="1" kern="1200" dirty="0" smtClean="0">
              <a:solidFill>
                <a:schemeClr val="tx1"/>
              </a:solidFill>
            </a:rPr>
            <a:t>antigen-presenting major histocompatibility complex class 2</a:t>
          </a:r>
          <a:endParaRPr lang="en-US" sz="2600" kern="1200" dirty="0"/>
        </a:p>
      </dsp:txBody>
      <dsp:txXfrm>
        <a:off x="31674" y="1470961"/>
        <a:ext cx="3364022" cy="3448707"/>
      </dsp:txXfrm>
    </dsp:sp>
    <dsp:sp modelId="{41FE26B1-4645-4A8B-8129-940C3F74F88F}">
      <dsp:nvSpPr>
        <dsp:cNvPr id="0" name=""/>
        <dsp:cNvSpPr/>
      </dsp:nvSpPr>
      <dsp:spPr>
        <a:xfrm>
          <a:off x="3499658" y="560368"/>
          <a:ext cx="7350204" cy="1590681"/>
        </a:xfrm>
        <a:prstGeom prst="rightArrow">
          <a:avLst>
            <a:gd name="adj1" fmla="val 50000"/>
            <a:gd name="adj2" fmla="val 5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252521" numCol="1" spcCol="1270" anchor="ctr" anchorCtr="0">
          <a:noAutofit/>
        </a:bodyPr>
        <a:lstStyle/>
        <a:p>
          <a:pPr lvl="0" algn="l" defTabSz="1022350">
            <a:lnSpc>
              <a:spcPct val="90000"/>
            </a:lnSpc>
            <a:spcBef>
              <a:spcPct val="0"/>
            </a:spcBef>
            <a:spcAft>
              <a:spcPct val="35000"/>
            </a:spcAft>
          </a:pPr>
          <a:r>
            <a:rPr lang="en" sz="2300" b="1" kern="1200" dirty="0" smtClean="0"/>
            <a:t>Second phase</a:t>
          </a:r>
          <a:endParaRPr lang="en-US" sz="2300" b="1" kern="1200" dirty="0"/>
        </a:p>
      </dsp:txBody>
      <dsp:txXfrm>
        <a:off x="3499658" y="958038"/>
        <a:ext cx="6952534" cy="795341"/>
      </dsp:txXfrm>
    </dsp:sp>
    <dsp:sp modelId="{F9C41803-CEBD-4B8D-B409-CE6D8D3394BF}">
      <dsp:nvSpPr>
        <dsp:cNvPr id="0" name=""/>
        <dsp:cNvSpPr/>
      </dsp:nvSpPr>
      <dsp:spPr>
        <a:xfrm>
          <a:off x="3395696" y="2302536"/>
          <a:ext cx="3364022" cy="3064238"/>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en" sz="2700" kern="1200" dirty="0" smtClean="0"/>
            <a:t>This </a:t>
          </a:r>
          <a:r>
            <a:rPr lang="en" sz="2700" kern="1200" dirty="0" smtClean="0">
              <a:solidFill>
                <a:schemeClr val="tx1"/>
              </a:solidFill>
            </a:rPr>
            <a:t>phase determines the course of kidney disease where </a:t>
          </a:r>
          <a:r>
            <a:rPr lang="en" sz="2700" b="1" kern="1200" dirty="0" smtClean="0">
              <a:solidFill>
                <a:schemeClr val="tx1"/>
              </a:solidFill>
            </a:rPr>
            <a:t>inflammatory cells and </a:t>
          </a:r>
          <a:r>
            <a:rPr lang="en" sz="2700" kern="1200" dirty="0" smtClean="0">
              <a:solidFill>
                <a:schemeClr val="tx1"/>
              </a:solidFill>
            </a:rPr>
            <a:t>antigen-triggered T lymphocytes </a:t>
          </a:r>
          <a:r>
            <a:rPr lang="en" sz="2700" b="1" kern="1200" dirty="0" smtClean="0">
              <a:solidFill>
                <a:schemeClr val="tx1"/>
              </a:solidFill>
            </a:rPr>
            <a:t>play a central role</a:t>
          </a:r>
          <a:endParaRPr lang="en-US" sz="2700" kern="1200" dirty="0"/>
        </a:p>
      </dsp:txBody>
      <dsp:txXfrm>
        <a:off x="3395696" y="2302536"/>
        <a:ext cx="3364022" cy="3064238"/>
      </dsp:txXfrm>
    </dsp:sp>
    <dsp:sp modelId="{BF19EC6B-4DEE-4DCB-99F4-5B81EBB7CD37}">
      <dsp:nvSpPr>
        <dsp:cNvPr id="0" name=""/>
        <dsp:cNvSpPr/>
      </dsp:nvSpPr>
      <dsp:spPr>
        <a:xfrm>
          <a:off x="6759719" y="1090595"/>
          <a:ext cx="4194106" cy="1590681"/>
        </a:xfrm>
        <a:prstGeom prst="rightArrow">
          <a:avLst>
            <a:gd name="adj1" fmla="val 50000"/>
            <a:gd name="adj2" fmla="val 5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252521" numCol="1" spcCol="1270" anchor="ctr" anchorCtr="0">
          <a:noAutofit/>
        </a:bodyPr>
        <a:lstStyle/>
        <a:p>
          <a:pPr lvl="0" algn="l" defTabSz="1022350">
            <a:lnSpc>
              <a:spcPct val="90000"/>
            </a:lnSpc>
            <a:spcBef>
              <a:spcPct val="0"/>
            </a:spcBef>
            <a:spcAft>
              <a:spcPct val="35000"/>
            </a:spcAft>
          </a:pPr>
          <a:r>
            <a:rPr lang="en" sz="2300" b="1" kern="1200" dirty="0" smtClean="0">
              <a:solidFill>
                <a:schemeClr val="bg1"/>
              </a:solidFill>
            </a:rPr>
            <a:t>Final (effector or mediator) phase</a:t>
          </a:r>
          <a:endParaRPr lang="en-US" sz="2300" b="1" kern="1200" dirty="0">
            <a:solidFill>
              <a:schemeClr val="bg1"/>
            </a:solidFill>
          </a:endParaRPr>
        </a:p>
      </dsp:txBody>
      <dsp:txXfrm>
        <a:off x="6759719" y="1488265"/>
        <a:ext cx="3796436" cy="795341"/>
      </dsp:txXfrm>
    </dsp:sp>
    <dsp:sp modelId="{6338B86D-53C0-4301-A768-0C3643A1E732}">
      <dsp:nvSpPr>
        <dsp:cNvPr id="0" name=""/>
        <dsp:cNvSpPr/>
      </dsp:nvSpPr>
      <dsp:spPr>
        <a:xfrm>
          <a:off x="6759719" y="2347382"/>
          <a:ext cx="3364022" cy="3019392"/>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t" anchorCtr="0">
          <a:noAutofit/>
        </a:bodyPr>
        <a:lstStyle/>
        <a:p>
          <a:pPr lvl="0" algn="l" defTabSz="1200150">
            <a:lnSpc>
              <a:spcPct val="90000"/>
            </a:lnSpc>
            <a:spcBef>
              <a:spcPct val="0"/>
            </a:spcBef>
            <a:spcAft>
              <a:spcPct val="35000"/>
            </a:spcAft>
          </a:pPr>
          <a:r>
            <a:rPr lang="en" sz="2700" kern="1200" dirty="0" smtClean="0"/>
            <a:t>In this </a:t>
          </a:r>
          <a:r>
            <a:rPr lang="en" sz="2700" kern="1200" dirty="0" smtClean="0">
              <a:solidFill>
                <a:schemeClr val="tx1"/>
              </a:solidFill>
            </a:rPr>
            <a:t>phase, infiltrating and </a:t>
          </a:r>
          <a:r>
            <a:rPr lang="en" sz="2700" b="1" kern="1200" dirty="0" smtClean="0">
              <a:solidFill>
                <a:schemeClr val="tx1"/>
              </a:solidFill>
            </a:rPr>
            <a:t>damaged epithelial cells release humoral factors that initiate the course of scarring</a:t>
          </a:r>
          <a:endParaRPr lang="en-US" sz="2700" kern="1200" dirty="0"/>
        </a:p>
      </dsp:txBody>
      <dsp:txXfrm>
        <a:off x="6759719" y="2347382"/>
        <a:ext cx="3364022" cy="3019392"/>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4BD740-D1BB-4766-AD64-FBE84BA49F37}">
      <dsp:nvSpPr>
        <dsp:cNvPr id="0" name=""/>
        <dsp:cNvSpPr/>
      </dsp:nvSpPr>
      <dsp:spPr>
        <a:xfrm>
          <a:off x="589418" y="-87246"/>
          <a:ext cx="8803362" cy="5595395"/>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EC54C0C-4B17-4A40-828E-DE3563B0E5F7}">
      <dsp:nvSpPr>
        <dsp:cNvPr id="0" name=""/>
        <dsp:cNvSpPr/>
      </dsp:nvSpPr>
      <dsp:spPr>
        <a:xfrm>
          <a:off x="1596124" y="3792428"/>
          <a:ext cx="236647" cy="23664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818D883-68E9-4327-83AE-B7C1B7A82534}">
      <dsp:nvSpPr>
        <dsp:cNvPr id="0" name=""/>
        <dsp:cNvSpPr/>
      </dsp:nvSpPr>
      <dsp:spPr>
        <a:xfrm>
          <a:off x="1825913" y="3689640"/>
          <a:ext cx="2120722" cy="2086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5394" tIns="0" rIns="0" bIns="0" numCol="1" spcCol="1270" anchor="t" anchorCtr="0">
          <a:noAutofit/>
        </a:bodyPr>
        <a:lstStyle/>
        <a:p>
          <a:pPr lvl="0" algn="l" defTabSz="800100">
            <a:lnSpc>
              <a:spcPct val="90000"/>
            </a:lnSpc>
            <a:spcBef>
              <a:spcPct val="0"/>
            </a:spcBef>
            <a:spcAft>
              <a:spcPct val="35000"/>
            </a:spcAft>
          </a:pPr>
          <a:r>
            <a:rPr lang="en-US" sz="1800" kern="1200" smtClean="0"/>
            <a:t>The frequency is less than cystitis, it occurs ascendantly, as a consequence of cystitis, it is primarily a bacterial infection</a:t>
          </a:r>
          <a:endParaRPr lang="en-US" sz="1800" kern="1200" dirty="0"/>
        </a:p>
      </dsp:txBody>
      <dsp:txXfrm>
        <a:off x="1825913" y="3689640"/>
        <a:ext cx="2120722" cy="2086238"/>
      </dsp:txXfrm>
    </dsp:sp>
    <dsp:sp modelId="{0E5BE225-9EA7-4029-B157-093AB472049D}">
      <dsp:nvSpPr>
        <dsp:cNvPr id="0" name=""/>
        <dsp:cNvSpPr/>
      </dsp:nvSpPr>
      <dsp:spPr>
        <a:xfrm>
          <a:off x="3684990" y="2246258"/>
          <a:ext cx="427785" cy="42778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2F0D9A2-1617-4B21-A7CC-81989F22D0C7}">
      <dsp:nvSpPr>
        <dsp:cNvPr id="0" name=""/>
        <dsp:cNvSpPr/>
      </dsp:nvSpPr>
      <dsp:spPr>
        <a:xfrm>
          <a:off x="3898882" y="2460151"/>
          <a:ext cx="2184434" cy="30946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6674" tIns="0" rIns="0" bIns="0" numCol="1" spcCol="1270" anchor="t" anchorCtr="0">
          <a:noAutofit/>
        </a:bodyPr>
        <a:lstStyle/>
        <a:p>
          <a:pPr lvl="0" algn="l" defTabSz="800100">
            <a:lnSpc>
              <a:spcPct val="90000"/>
            </a:lnSpc>
            <a:spcBef>
              <a:spcPct val="0"/>
            </a:spcBef>
            <a:spcAft>
              <a:spcPct val="35000"/>
            </a:spcAft>
          </a:pPr>
          <a:r>
            <a:rPr lang="en" altLang="en-US" sz="1800" kern="1200" dirty="0" smtClean="0"/>
            <a:t>It is a secondary consequence of anatomical and functional changes in the excretory urinary tract and obstruction in the flow of urine</a:t>
          </a:r>
          <a:endParaRPr lang="en-US" sz="1800" kern="1200" dirty="0"/>
        </a:p>
      </dsp:txBody>
      <dsp:txXfrm>
        <a:off x="3898882" y="2460151"/>
        <a:ext cx="2184434" cy="3094615"/>
      </dsp:txXfrm>
    </dsp:sp>
    <dsp:sp modelId="{32B8881E-CFD6-4673-9A8E-B37B7DADC24F}">
      <dsp:nvSpPr>
        <dsp:cNvPr id="0" name=""/>
        <dsp:cNvSpPr/>
      </dsp:nvSpPr>
      <dsp:spPr>
        <a:xfrm>
          <a:off x="6197089" y="1305358"/>
          <a:ext cx="591617" cy="59161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3BD8B9-357F-40B8-89AB-4A24EDE67642}">
      <dsp:nvSpPr>
        <dsp:cNvPr id="0" name=""/>
        <dsp:cNvSpPr/>
      </dsp:nvSpPr>
      <dsp:spPr>
        <a:xfrm>
          <a:off x="6492898" y="1601167"/>
          <a:ext cx="2184434" cy="39535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3486" tIns="0" rIns="0" bIns="0" numCol="1" spcCol="1270" anchor="t" anchorCtr="0">
          <a:noAutofit/>
        </a:bodyPr>
        <a:lstStyle/>
        <a:p>
          <a:pPr lvl="0" algn="l" defTabSz="800100">
            <a:lnSpc>
              <a:spcPct val="90000"/>
            </a:lnSpc>
            <a:spcBef>
              <a:spcPct val="0"/>
            </a:spcBef>
            <a:spcAft>
              <a:spcPct val="35000"/>
            </a:spcAft>
          </a:pPr>
          <a:r>
            <a:rPr lang="en-US" sz="1800" kern="1200" smtClean="0"/>
            <a:t>Congenital factors (excessive valves on the urethra, disorder in the trabecular structure of the bladder, double ureters and renal pelvis, anomalies of blood vessels) and acquired factors (calculosis, tumors, periureteral stenosis, blood clots)</a:t>
          </a:r>
          <a:endParaRPr lang="en-US" sz="1800" kern="1200" dirty="0"/>
        </a:p>
      </dsp:txBody>
      <dsp:txXfrm>
        <a:off x="6492898" y="1601167"/>
        <a:ext cx="2184434" cy="3953599"/>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2C086F-92A0-4122-9503-56CB1061CD74}">
      <dsp:nvSpPr>
        <dsp:cNvPr id="0" name=""/>
        <dsp:cNvSpPr/>
      </dsp:nvSpPr>
      <dsp:spPr>
        <a:xfrm>
          <a:off x="6996324" y="1282337"/>
          <a:ext cx="3051920" cy="305248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020F03-4979-4AAB-8A1E-BB647552D226}">
      <dsp:nvSpPr>
        <dsp:cNvPr id="0" name=""/>
        <dsp:cNvSpPr/>
      </dsp:nvSpPr>
      <dsp:spPr>
        <a:xfrm>
          <a:off x="7097657" y="1384104"/>
          <a:ext cx="2849253" cy="2848950"/>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 altLang="en-US" sz="1800" kern="1200" baseline="0" dirty="0" smtClean="0"/>
            <a:t>Gram negative and gram </a:t>
          </a:r>
          <a:r>
            <a:rPr lang="en" altLang="en-US" sz="1800" kern="1200" baseline="0" smtClean="0"/>
            <a:t>positive </a:t>
          </a:r>
          <a:r>
            <a:rPr lang="en" altLang="en-US" sz="1800" kern="1200" baseline="0" smtClean="0"/>
            <a:t>bacteria</a:t>
          </a:r>
          <a:r>
            <a:rPr lang="en" altLang="en-US" sz="1800" i="0" kern="1200" baseline="0" smtClean="0"/>
            <a:t>, </a:t>
          </a:r>
          <a:r>
            <a:rPr lang="en" altLang="en-US" sz="1800" kern="1200" baseline="0" smtClean="0"/>
            <a:t>fungal </a:t>
          </a:r>
          <a:r>
            <a:rPr lang="en" altLang="en-US" sz="1800" kern="1200" baseline="0" smtClean="0"/>
            <a:t>infections, </a:t>
          </a:r>
          <a:r>
            <a:rPr lang="en" altLang="en-US" sz="1800" kern="1200" baseline="0" dirty="0" smtClean="0"/>
            <a:t>viral infections??</a:t>
          </a:r>
          <a:endParaRPr lang="en-US" sz="1800" kern="1200" baseline="0" dirty="0"/>
        </a:p>
      </dsp:txBody>
      <dsp:txXfrm>
        <a:off x="7504977" y="1791174"/>
        <a:ext cx="2034613" cy="2034811"/>
      </dsp:txXfrm>
    </dsp:sp>
    <dsp:sp modelId="{5E6F758D-0037-4934-AB67-837366446362}">
      <dsp:nvSpPr>
        <dsp:cNvPr id="0" name=""/>
        <dsp:cNvSpPr/>
      </dsp:nvSpPr>
      <dsp:spPr>
        <a:xfrm rot="2700000">
          <a:off x="3845753" y="1286027"/>
          <a:ext cx="3044569" cy="3044569"/>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A44F7E-7756-473D-A0DD-79C8CD393291}">
      <dsp:nvSpPr>
        <dsp:cNvPr id="0" name=""/>
        <dsp:cNvSpPr/>
      </dsp:nvSpPr>
      <dsp:spPr>
        <a:xfrm>
          <a:off x="3943411" y="1384104"/>
          <a:ext cx="2849253" cy="2848950"/>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 altLang="en-US" sz="1800" kern="1200" baseline="0" dirty="0" smtClean="0"/>
            <a:t>In girls, acute non-obstructive pyelonephritis is often the result of inadequate toileting</a:t>
          </a:r>
          <a:endParaRPr lang="en-US" sz="1800" kern="1200" baseline="0" dirty="0"/>
        </a:p>
      </dsp:txBody>
      <dsp:txXfrm>
        <a:off x="4350731" y="1791174"/>
        <a:ext cx="2034613" cy="2034811"/>
      </dsp:txXfrm>
    </dsp:sp>
    <dsp:sp modelId="{7C3E6BE9-CC4C-4E00-A322-43EB2BDA4AD4}">
      <dsp:nvSpPr>
        <dsp:cNvPr id="0" name=""/>
        <dsp:cNvSpPr/>
      </dsp:nvSpPr>
      <dsp:spPr>
        <a:xfrm rot="2700000">
          <a:off x="691506" y="1286027"/>
          <a:ext cx="3044569" cy="3044569"/>
        </a:xfrm>
        <a:prstGeom prst="teardrop">
          <a:avLst>
            <a:gd name="adj" fmla="val 1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2301FF-0BD1-4DB5-B176-1226D84D3673}">
      <dsp:nvSpPr>
        <dsp:cNvPr id="0" name=""/>
        <dsp:cNvSpPr/>
      </dsp:nvSpPr>
      <dsp:spPr>
        <a:xfrm>
          <a:off x="789164" y="1384104"/>
          <a:ext cx="2849253" cy="2848950"/>
        </a:xfrm>
        <a:prstGeom prst="ellipse">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 altLang="en-US" sz="1800" kern="1200" baseline="0" dirty="0" smtClean="0"/>
            <a:t>Acute pyelonephritis without obstruction is described in women due to damage to the urethra during sexual intercourse (honeymoon pyelonephritis).</a:t>
          </a:r>
          <a:endParaRPr lang="en-US" sz="1800" kern="1200" baseline="0" dirty="0"/>
        </a:p>
      </dsp:txBody>
      <dsp:txXfrm>
        <a:off x="1196484" y="1791174"/>
        <a:ext cx="2034613" cy="2034811"/>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CF639C-0CFD-445F-97C2-92067EDF1A18}">
      <dsp:nvSpPr>
        <dsp:cNvPr id="0" name=""/>
        <dsp:cNvSpPr/>
      </dsp:nvSpPr>
      <dsp:spPr>
        <a:xfrm>
          <a:off x="1249" y="701"/>
          <a:ext cx="10887173" cy="19127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4310" tIns="194310" rIns="194310" bIns="194310" numCol="1" spcCol="1270" anchor="ctr" anchorCtr="0">
          <a:noAutofit/>
        </a:bodyPr>
        <a:lstStyle/>
        <a:p>
          <a:pPr lvl="0" algn="ctr" defTabSz="2266950">
            <a:lnSpc>
              <a:spcPct val="90000"/>
            </a:lnSpc>
            <a:spcBef>
              <a:spcPct val="0"/>
            </a:spcBef>
            <a:spcAft>
              <a:spcPct val="35000"/>
            </a:spcAft>
          </a:pPr>
          <a:r>
            <a:rPr lang="en" altLang="en-US" sz="5100" b="1" kern="1200" dirty="0" smtClean="0"/>
            <a:t>Predisposition to acute pyelonephritis</a:t>
          </a:r>
          <a:endParaRPr lang="en-US" sz="5100" kern="1200" dirty="0"/>
        </a:p>
      </dsp:txBody>
      <dsp:txXfrm>
        <a:off x="57270" y="56722"/>
        <a:ext cx="10775131" cy="1800670"/>
      </dsp:txXfrm>
    </dsp:sp>
    <dsp:sp modelId="{DA098138-A2F8-4721-ADF2-34DF4B6F84D2}">
      <dsp:nvSpPr>
        <dsp:cNvPr id="0" name=""/>
        <dsp:cNvSpPr/>
      </dsp:nvSpPr>
      <dsp:spPr>
        <a:xfrm>
          <a:off x="1249" y="2103983"/>
          <a:ext cx="7111839" cy="19127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smtClean="0"/>
            <a:t>Pregnancy: the increase in estrogen changes the tone of the ureter, which expands, and the flow of urine becomes weaker</a:t>
          </a:r>
          <a:endParaRPr lang="en-US" sz="2900" kern="1200" dirty="0"/>
        </a:p>
      </dsp:txBody>
      <dsp:txXfrm>
        <a:off x="57270" y="2160004"/>
        <a:ext cx="6999797" cy="1800670"/>
      </dsp:txXfrm>
    </dsp:sp>
    <dsp:sp modelId="{C46BDD6B-BA85-4801-913E-B3207F1FB3B3}">
      <dsp:nvSpPr>
        <dsp:cNvPr id="0" name=""/>
        <dsp:cNvSpPr/>
      </dsp:nvSpPr>
      <dsp:spPr>
        <a:xfrm>
          <a:off x="1249" y="4207265"/>
          <a:ext cx="3482781" cy="19127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smtClean="0"/>
            <a:t>Various instrumentation (catheterization, cystoscopy, retrograde PG)</a:t>
          </a:r>
          <a:endParaRPr lang="en-US" sz="2500" kern="1200" dirty="0"/>
        </a:p>
      </dsp:txBody>
      <dsp:txXfrm>
        <a:off x="57270" y="4263286"/>
        <a:ext cx="3370739" cy="1800670"/>
      </dsp:txXfrm>
    </dsp:sp>
    <dsp:sp modelId="{41A7E01F-6230-4E89-A43B-D110F28670BC}">
      <dsp:nvSpPr>
        <dsp:cNvPr id="0" name=""/>
        <dsp:cNvSpPr/>
      </dsp:nvSpPr>
      <dsp:spPr>
        <a:xfrm>
          <a:off x="3630307" y="4207265"/>
          <a:ext cx="3482781" cy="19127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 altLang="en-US" sz="2500" kern="1200" dirty="0" smtClean="0"/>
            <a:t>Vesicoureteral reflux</a:t>
          </a:r>
          <a:endParaRPr lang="en-US" sz="2500" kern="1200" dirty="0"/>
        </a:p>
      </dsp:txBody>
      <dsp:txXfrm>
        <a:off x="3686328" y="4263286"/>
        <a:ext cx="3370739" cy="1800670"/>
      </dsp:txXfrm>
    </dsp:sp>
    <dsp:sp modelId="{848C77E2-5A2C-465B-90B9-760045E10DA9}">
      <dsp:nvSpPr>
        <dsp:cNvPr id="0" name=""/>
        <dsp:cNvSpPr/>
      </dsp:nvSpPr>
      <dsp:spPr>
        <a:xfrm>
          <a:off x="7405642" y="2103983"/>
          <a:ext cx="3482781" cy="19127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 altLang="en-US" sz="2900" i="1" kern="1200" dirty="0" smtClean="0"/>
            <a:t>D.mellitus</a:t>
          </a:r>
          <a:endParaRPr lang="en-US" sz="2900" b="1" kern="1200" dirty="0"/>
        </a:p>
      </dsp:txBody>
      <dsp:txXfrm>
        <a:off x="7461663" y="2160004"/>
        <a:ext cx="3370739" cy="1800670"/>
      </dsp:txXfrm>
    </dsp:sp>
    <dsp:sp modelId="{9799F478-1AA7-49FE-8CED-25A1882A989F}">
      <dsp:nvSpPr>
        <dsp:cNvPr id="0" name=""/>
        <dsp:cNvSpPr/>
      </dsp:nvSpPr>
      <dsp:spPr>
        <a:xfrm>
          <a:off x="7405642" y="4207265"/>
          <a:ext cx="3482781" cy="19127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 altLang="en-US" sz="2500" kern="1200" dirty="0" smtClean="0"/>
            <a:t>Prostate hypertrophy</a:t>
          </a:r>
          <a:endParaRPr lang="en-US" sz="2500" kern="1200" dirty="0"/>
        </a:p>
      </dsp:txBody>
      <dsp:txXfrm>
        <a:off x="7461663" y="4263286"/>
        <a:ext cx="3370739" cy="1800670"/>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0D9A0C-A6D9-4A3B-8D87-9649DA2697EE}">
      <dsp:nvSpPr>
        <dsp:cNvPr id="0" name=""/>
        <dsp:cNvSpPr/>
      </dsp:nvSpPr>
      <dsp:spPr>
        <a:xfrm>
          <a:off x="-5897916" y="-902800"/>
          <a:ext cx="7023043" cy="7023043"/>
        </a:xfrm>
        <a:prstGeom prst="blockArc">
          <a:avLst>
            <a:gd name="adj1" fmla="val 18900000"/>
            <a:gd name="adj2" fmla="val 2700000"/>
            <a:gd name="adj3" fmla="val 308"/>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F623C69-DC3F-4172-8660-ED78DB36E2CA}">
      <dsp:nvSpPr>
        <dsp:cNvPr id="0" name=""/>
        <dsp:cNvSpPr/>
      </dsp:nvSpPr>
      <dsp:spPr>
        <a:xfrm>
          <a:off x="724181" y="521744"/>
          <a:ext cx="10076865" cy="10434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8269" tIns="78740" rIns="78740" bIns="78740" numCol="1" spcCol="1270" anchor="ctr" anchorCtr="0">
          <a:noAutofit/>
        </a:bodyPr>
        <a:lstStyle/>
        <a:p>
          <a:pPr lvl="0" algn="l" defTabSz="1377950">
            <a:lnSpc>
              <a:spcPct val="90000"/>
            </a:lnSpc>
            <a:spcBef>
              <a:spcPct val="0"/>
            </a:spcBef>
            <a:spcAft>
              <a:spcPct val="35000"/>
            </a:spcAft>
          </a:pPr>
          <a:r>
            <a:rPr lang="en" altLang="en-US" sz="3100" kern="1200" smtClean="0"/>
            <a:t>Frequent </a:t>
          </a:r>
          <a:r>
            <a:rPr lang="en" altLang="en-US" sz="3100" kern="1200" smtClean="0"/>
            <a:t>urination, </a:t>
          </a:r>
          <a:r>
            <a:rPr lang="en" altLang="en-US" sz="3100" kern="1200" dirty="0" smtClean="0"/>
            <a:t>pain and burning </a:t>
          </a:r>
          <a:r>
            <a:rPr lang="en" altLang="en-US" sz="3100" kern="1200" smtClean="0"/>
            <a:t>during </a:t>
          </a:r>
          <a:r>
            <a:rPr lang="en" altLang="en-US" sz="3100" kern="1200" smtClean="0"/>
            <a:t>urinatio</a:t>
          </a:r>
          <a:r>
            <a:rPr lang="sr-Latn-RS" altLang="en-US" sz="3100" kern="1200" smtClean="0"/>
            <a:t>n</a:t>
          </a:r>
          <a:r>
            <a:rPr lang="en" altLang="en-US" sz="3100" kern="1200" smtClean="0"/>
            <a:t>, </a:t>
          </a:r>
          <a:r>
            <a:rPr lang="en" altLang="en-US" sz="3100" kern="1200" dirty="0" smtClean="0"/>
            <a:t>sensitivity in the area of the bladder</a:t>
          </a:r>
          <a:endParaRPr lang="en-US" sz="3100" kern="1200" dirty="0"/>
        </a:p>
      </dsp:txBody>
      <dsp:txXfrm>
        <a:off x="724181" y="521744"/>
        <a:ext cx="10076865" cy="1043488"/>
      </dsp:txXfrm>
    </dsp:sp>
    <dsp:sp modelId="{3430EB14-F52E-4A13-81AB-7DDC381CD9CD}">
      <dsp:nvSpPr>
        <dsp:cNvPr id="0" name=""/>
        <dsp:cNvSpPr/>
      </dsp:nvSpPr>
      <dsp:spPr>
        <a:xfrm>
          <a:off x="72000" y="391308"/>
          <a:ext cx="1304360" cy="130436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DBA269-1316-4BAB-BF57-2C54CEF65DB8}">
      <dsp:nvSpPr>
        <dsp:cNvPr id="0" name=""/>
        <dsp:cNvSpPr/>
      </dsp:nvSpPr>
      <dsp:spPr>
        <a:xfrm>
          <a:off x="1103489" y="2086977"/>
          <a:ext cx="9697557" cy="10434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8269" tIns="78740" rIns="78740" bIns="78740" numCol="1" spcCol="1270" anchor="ctr" anchorCtr="0">
          <a:noAutofit/>
        </a:bodyPr>
        <a:lstStyle/>
        <a:p>
          <a:pPr lvl="0" algn="l" defTabSz="1377950">
            <a:lnSpc>
              <a:spcPct val="90000"/>
            </a:lnSpc>
            <a:spcBef>
              <a:spcPct val="0"/>
            </a:spcBef>
            <a:spcAft>
              <a:spcPct val="35000"/>
            </a:spcAft>
          </a:pPr>
          <a:r>
            <a:rPr lang="en" altLang="en-US" sz="3100" kern="1200" dirty="0" smtClean="0"/>
            <a:t>Chills, shivering, temperature, pains in the kidney area</a:t>
          </a:r>
          <a:endParaRPr lang="en-US" sz="3100" kern="1200" dirty="0"/>
        </a:p>
      </dsp:txBody>
      <dsp:txXfrm>
        <a:off x="1103489" y="2086977"/>
        <a:ext cx="9697557" cy="1043488"/>
      </dsp:txXfrm>
    </dsp:sp>
    <dsp:sp modelId="{8DC9E013-B867-487C-A4EB-252945BD7A84}">
      <dsp:nvSpPr>
        <dsp:cNvPr id="0" name=""/>
        <dsp:cNvSpPr/>
      </dsp:nvSpPr>
      <dsp:spPr>
        <a:xfrm>
          <a:off x="451308" y="1956541"/>
          <a:ext cx="1304360" cy="130436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79679D2-37E2-43E5-B7DD-EC7A2CA2FD41}">
      <dsp:nvSpPr>
        <dsp:cNvPr id="0" name=""/>
        <dsp:cNvSpPr/>
      </dsp:nvSpPr>
      <dsp:spPr>
        <a:xfrm>
          <a:off x="724181" y="3652210"/>
          <a:ext cx="10076865" cy="104348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8269" tIns="78740" rIns="78740" bIns="78740" numCol="1" spcCol="1270" anchor="ctr" anchorCtr="0">
          <a:noAutofit/>
        </a:bodyPr>
        <a:lstStyle/>
        <a:p>
          <a:pPr lvl="0" algn="l" defTabSz="1377950">
            <a:lnSpc>
              <a:spcPct val="90000"/>
            </a:lnSpc>
            <a:spcBef>
              <a:spcPct val="0"/>
            </a:spcBef>
            <a:spcAft>
              <a:spcPct val="35000"/>
            </a:spcAft>
          </a:pPr>
          <a:r>
            <a:rPr lang="en" altLang="en-US" sz="3100" kern="1200" dirty="0" smtClean="0"/>
            <a:t>Nausea, vomiting, diffuse abdominal pain</a:t>
          </a:r>
          <a:endParaRPr lang="en-US" sz="3100" kern="1200" dirty="0"/>
        </a:p>
      </dsp:txBody>
      <dsp:txXfrm>
        <a:off x="724181" y="3652210"/>
        <a:ext cx="10076865" cy="1043488"/>
      </dsp:txXfrm>
    </dsp:sp>
    <dsp:sp modelId="{DBB37053-3F8D-438E-ABD6-5710780EBBBD}">
      <dsp:nvSpPr>
        <dsp:cNvPr id="0" name=""/>
        <dsp:cNvSpPr/>
      </dsp:nvSpPr>
      <dsp:spPr>
        <a:xfrm>
          <a:off x="72000" y="3521774"/>
          <a:ext cx="1304360" cy="130436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94F3BA-02EC-47BC-8AAD-587C9A276ADA}">
      <dsp:nvSpPr>
        <dsp:cNvPr id="0" name=""/>
        <dsp:cNvSpPr/>
      </dsp:nvSpPr>
      <dsp:spPr>
        <a:xfrm rot="5400000">
          <a:off x="1141980" y="1631426"/>
          <a:ext cx="1700048" cy="3801738"/>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F48405-0D45-4515-8853-69D04393BF8A}">
      <dsp:nvSpPr>
        <dsp:cNvPr id="0" name=""/>
        <dsp:cNvSpPr/>
      </dsp:nvSpPr>
      <dsp:spPr>
        <a:xfrm>
          <a:off x="309584" y="2988944"/>
          <a:ext cx="3697886" cy="22386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30" tIns="87630" rIns="87630" bIns="87630" numCol="1" spcCol="1270" anchor="t" anchorCtr="0">
          <a:noAutofit/>
        </a:bodyPr>
        <a:lstStyle/>
        <a:p>
          <a:pPr marL="0" lvl="0" indent="0" algn="l" defTabSz="1022350">
            <a:lnSpc>
              <a:spcPct val="90000"/>
            </a:lnSpc>
            <a:spcBef>
              <a:spcPct val="0"/>
            </a:spcBef>
            <a:spcAft>
              <a:spcPct val="35000"/>
            </a:spcAft>
          </a:pPr>
          <a:r>
            <a:rPr lang="en" altLang="en-US" sz="2300" b="1" kern="1200" dirty="0" smtClean="0"/>
            <a:t>Diagnosis </a:t>
          </a:r>
          <a:r>
            <a:rPr lang="en" altLang="en-US" sz="1800" kern="1200" dirty="0" smtClean="0"/>
            <a:t>:</a:t>
          </a:r>
        </a:p>
        <a:p>
          <a:pPr marL="0" lvl="0" indent="0" algn="l" defTabSz="1022350">
            <a:lnSpc>
              <a:spcPct val="90000"/>
            </a:lnSpc>
            <a:spcBef>
              <a:spcPct val="0"/>
            </a:spcBef>
            <a:spcAft>
              <a:spcPct val="35000"/>
            </a:spcAft>
          </a:pPr>
          <a:r>
            <a:rPr lang="en" altLang="en-US" sz="1800" kern="1200" dirty="0" smtClean="0"/>
            <a:t>Leukocytosis, slight proteinuria, in the sediment mass le . and le.cylinders</a:t>
          </a:r>
          <a:r>
            <a:rPr lang="en" altLang="en-US" sz="1800" kern="1200" smtClean="0"/>
            <a:t>, </a:t>
          </a:r>
          <a:r>
            <a:rPr lang="en" altLang="en-US" sz="1800" kern="1200" smtClean="0"/>
            <a:t>erythrocyte </a:t>
          </a:r>
          <a:r>
            <a:rPr lang="en" altLang="en-US" sz="1800" kern="1200" dirty="0" smtClean="0"/>
            <a:t>, urine culture, preserved </a:t>
          </a:r>
          <a:r>
            <a:rPr lang="en" altLang="en-US" sz="1800" kern="1200" smtClean="0"/>
            <a:t>renal </a:t>
          </a:r>
          <a:r>
            <a:rPr lang="en" altLang="en-US" sz="1800" kern="1200" smtClean="0"/>
            <a:t>function, </a:t>
          </a:r>
          <a:r>
            <a:rPr lang="en-US" sz="1800" kern="1200" smtClean="0"/>
            <a:t>possible obstruction at IVU</a:t>
          </a:r>
          <a:endParaRPr lang="en-US" sz="1800" kern="1200" dirty="0"/>
        </a:p>
      </dsp:txBody>
      <dsp:txXfrm>
        <a:off x="309584" y="2988944"/>
        <a:ext cx="3697886" cy="2238638"/>
      </dsp:txXfrm>
    </dsp:sp>
    <dsp:sp modelId="{466878F6-7F45-40BA-9B4F-DAF4BEB6200B}">
      <dsp:nvSpPr>
        <dsp:cNvPr id="0" name=""/>
        <dsp:cNvSpPr/>
      </dsp:nvSpPr>
      <dsp:spPr>
        <a:xfrm>
          <a:off x="2839705" y="1909611"/>
          <a:ext cx="481866" cy="481866"/>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F5C85A-6623-49ED-A7C4-0E8AD6482429}">
      <dsp:nvSpPr>
        <dsp:cNvPr id="0" name=""/>
        <dsp:cNvSpPr/>
      </dsp:nvSpPr>
      <dsp:spPr>
        <a:xfrm rot="5400000">
          <a:off x="4749919" y="1344226"/>
          <a:ext cx="1700048" cy="2828842"/>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D2F92F-8983-47F6-A70B-8456574206C3}">
      <dsp:nvSpPr>
        <dsp:cNvPr id="0" name=""/>
        <dsp:cNvSpPr/>
      </dsp:nvSpPr>
      <dsp:spPr>
        <a:xfrm>
          <a:off x="4466139" y="2189441"/>
          <a:ext cx="2553895" cy="22386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US" sz="2100" b="1" kern="1200" smtClean="0"/>
            <a:t>Prognosis: </a:t>
          </a:r>
          <a:endParaRPr lang="sr-Latn-RS" sz="2100" b="1" kern="1200" smtClean="0"/>
        </a:p>
        <a:p>
          <a:pPr lvl="0" algn="l" defTabSz="933450">
            <a:lnSpc>
              <a:spcPct val="90000"/>
            </a:lnSpc>
            <a:spcBef>
              <a:spcPct val="0"/>
            </a:spcBef>
            <a:spcAft>
              <a:spcPct val="35000"/>
            </a:spcAft>
          </a:pPr>
          <a:r>
            <a:rPr lang="en-US" sz="2100" kern="1200" smtClean="0"/>
            <a:t>Over 90% of cases are cured</a:t>
          </a:r>
          <a:endParaRPr lang="en-US" sz="2100" kern="1200" dirty="0"/>
        </a:p>
      </dsp:txBody>
      <dsp:txXfrm>
        <a:off x="4466139" y="2189441"/>
        <a:ext cx="2553895" cy="2238638"/>
      </dsp:txXfrm>
    </dsp:sp>
    <dsp:sp modelId="{1B95BDDF-3A8F-4000-82D8-A89D288696CD}">
      <dsp:nvSpPr>
        <dsp:cNvPr id="0" name=""/>
        <dsp:cNvSpPr/>
      </dsp:nvSpPr>
      <dsp:spPr>
        <a:xfrm>
          <a:off x="6538167" y="1135964"/>
          <a:ext cx="481866" cy="481866"/>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47A822-A5A4-4597-9C92-E4481CA20E0D}">
      <dsp:nvSpPr>
        <dsp:cNvPr id="0" name=""/>
        <dsp:cNvSpPr/>
      </dsp:nvSpPr>
      <dsp:spPr>
        <a:xfrm rot="5400000">
          <a:off x="8490277" y="570579"/>
          <a:ext cx="1700048" cy="2828842"/>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71D2AB6-1E70-4E5C-B3A6-B5A19D27A25F}">
      <dsp:nvSpPr>
        <dsp:cNvPr id="0" name=""/>
        <dsp:cNvSpPr/>
      </dsp:nvSpPr>
      <dsp:spPr>
        <a:xfrm>
          <a:off x="8290286" y="1415794"/>
          <a:ext cx="2553895" cy="22386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lvl="0" algn="l" defTabSz="933450">
            <a:lnSpc>
              <a:spcPct val="90000"/>
            </a:lnSpc>
            <a:spcBef>
              <a:spcPct val="0"/>
            </a:spcBef>
            <a:spcAft>
              <a:spcPct val="35000"/>
            </a:spcAft>
          </a:pPr>
          <a:r>
            <a:rPr lang="en" altLang="en-US" sz="2100" b="1" kern="1200" dirty="0" smtClean="0"/>
            <a:t>Treatment:</a:t>
          </a:r>
        </a:p>
        <a:p>
          <a:pPr lvl="0" algn="l" defTabSz="933450">
            <a:lnSpc>
              <a:spcPct val="90000"/>
            </a:lnSpc>
            <a:spcBef>
              <a:spcPct val="0"/>
            </a:spcBef>
            <a:spcAft>
              <a:spcPct val="35000"/>
            </a:spcAft>
          </a:pPr>
          <a:r>
            <a:rPr lang="en" altLang="en-US" sz="2100" kern="1200" dirty="0" smtClean="0"/>
            <a:t>AB and uroantiseptics for 10-14 days</a:t>
          </a:r>
        </a:p>
        <a:p>
          <a:pPr lvl="0" algn="l" defTabSz="933450">
            <a:lnSpc>
              <a:spcPct val="90000"/>
            </a:lnSpc>
            <a:spcBef>
              <a:spcPct val="0"/>
            </a:spcBef>
            <a:spcAft>
              <a:spcPct val="35000"/>
            </a:spcAft>
          </a:pPr>
          <a:r>
            <a:rPr lang="en" altLang="en-US" sz="2100" kern="1200" dirty="0" smtClean="0"/>
            <a:t>In complicated cases and surgical correction</a:t>
          </a:r>
          <a:endParaRPr lang="en-US" sz="2100" kern="1200" dirty="0"/>
        </a:p>
      </dsp:txBody>
      <dsp:txXfrm>
        <a:off x="8290286" y="1415794"/>
        <a:ext cx="2553895" cy="2238638"/>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4477D8-2A2D-4B26-A9D9-5B374DB37ACE}">
      <dsp:nvSpPr>
        <dsp:cNvPr id="0" name=""/>
        <dsp:cNvSpPr/>
      </dsp:nvSpPr>
      <dsp:spPr>
        <a:xfrm>
          <a:off x="1004" y="304031"/>
          <a:ext cx="3917900" cy="3134320"/>
        </a:xfrm>
        <a:prstGeom prst="rect">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0A219A1-B60D-432A-9F83-BB2F38045C5F}">
      <dsp:nvSpPr>
        <dsp:cNvPr id="0" name=""/>
        <dsp:cNvSpPr/>
      </dsp:nvSpPr>
      <dsp:spPr>
        <a:xfrm>
          <a:off x="353615" y="3124919"/>
          <a:ext cx="3486931" cy="1097012"/>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 sz="2600" kern="1200" dirty="0" smtClean="0"/>
            <a:t>Microabscesses of the cortex</a:t>
          </a:r>
          <a:endParaRPr lang="en-US" sz="2600" kern="1200" dirty="0"/>
        </a:p>
      </dsp:txBody>
      <dsp:txXfrm>
        <a:off x="353615" y="3124919"/>
        <a:ext cx="3486931" cy="1097012"/>
      </dsp:txXfrm>
    </dsp:sp>
    <dsp:sp modelId="{0DC6EBC3-E923-4374-A235-E84C7E78D22C}">
      <dsp:nvSpPr>
        <dsp:cNvPr id="0" name=""/>
        <dsp:cNvSpPr/>
      </dsp:nvSpPr>
      <dsp:spPr>
        <a:xfrm>
          <a:off x="4310695" y="304031"/>
          <a:ext cx="3917900" cy="3134320"/>
        </a:xfrm>
        <a:prstGeom prst="rect">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9AE62E-E7DF-4852-B1A2-78237BE4093A}">
      <dsp:nvSpPr>
        <dsp:cNvPr id="0" name=""/>
        <dsp:cNvSpPr/>
      </dsp:nvSpPr>
      <dsp:spPr>
        <a:xfrm>
          <a:off x="4663306" y="3124919"/>
          <a:ext cx="3486931" cy="1097012"/>
        </a:xfrm>
        <a:prstGeom prst="wedgeRectCallout">
          <a:avLst>
            <a:gd name="adj1" fmla="val 20250"/>
            <a:gd name="adj2" fmla="val -607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 altLang="en-US" sz="2600" kern="1200" dirty="0" smtClean="0"/>
            <a:t>Perinephritic abscess</a:t>
          </a:r>
        </a:p>
        <a:p>
          <a:pPr lvl="0" algn="ctr" defTabSz="1155700">
            <a:lnSpc>
              <a:spcPct val="90000"/>
            </a:lnSpc>
            <a:spcBef>
              <a:spcPct val="0"/>
            </a:spcBef>
            <a:spcAft>
              <a:spcPct val="35000"/>
            </a:spcAft>
          </a:pPr>
          <a:r>
            <a:rPr lang="en" altLang="en-US" sz="2600" kern="1200" dirty="0" smtClean="0"/>
            <a:t>Papillary necrosis</a:t>
          </a:r>
          <a:endParaRPr lang="en-US" sz="2600" kern="1200" dirty="0"/>
        </a:p>
      </dsp:txBody>
      <dsp:txXfrm>
        <a:off x="4663306" y="3124919"/>
        <a:ext cx="3486931" cy="1097012"/>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961524-0447-4F29-9F38-5BEE44ECFAA7}">
      <dsp:nvSpPr>
        <dsp:cNvPr id="0" name=""/>
        <dsp:cNvSpPr/>
      </dsp:nvSpPr>
      <dsp:spPr>
        <a:xfrm>
          <a:off x="0" y="51029"/>
          <a:ext cx="11054542" cy="647073"/>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 sz="2600" b="1" kern="1200" dirty="0" smtClean="0"/>
            <a:t>Etiology</a:t>
          </a:r>
          <a:endParaRPr lang="en-US" sz="2600" b="1" kern="1200" dirty="0"/>
        </a:p>
      </dsp:txBody>
      <dsp:txXfrm>
        <a:off x="31588" y="82617"/>
        <a:ext cx="10991366" cy="583897"/>
      </dsp:txXfrm>
    </dsp:sp>
    <dsp:sp modelId="{D2E74053-8AFD-42D4-8293-6266074E2234}">
      <dsp:nvSpPr>
        <dsp:cNvPr id="0" name=""/>
        <dsp:cNvSpPr/>
      </dsp:nvSpPr>
      <dsp:spPr>
        <a:xfrm>
          <a:off x="0" y="803305"/>
          <a:ext cx="11054542" cy="1213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982"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smtClean="0"/>
            <a:t>It occurs as a consequence of untreated or insufficiently cured APNF, in the case of obstructions in the outflow of urine, there is a possibility of recurrent infections that lead to progressive damage to renal function, as a result of the formation of scar tissue in the kidney parenchyma</a:t>
          </a:r>
          <a:endParaRPr lang="en-US" sz="2000" kern="1200" dirty="0"/>
        </a:p>
      </dsp:txBody>
      <dsp:txXfrm>
        <a:off x="0" y="803305"/>
        <a:ext cx="11054542" cy="1213937"/>
      </dsp:txXfrm>
    </dsp:sp>
    <dsp:sp modelId="{ACC7AE47-438B-428F-B4F2-3E6ABAC884E5}">
      <dsp:nvSpPr>
        <dsp:cNvPr id="0" name=""/>
        <dsp:cNvSpPr/>
      </dsp:nvSpPr>
      <dsp:spPr>
        <a:xfrm>
          <a:off x="0" y="2030441"/>
          <a:ext cx="11054542" cy="566398"/>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l" defTabSz="1155700">
            <a:lnSpc>
              <a:spcPct val="90000"/>
            </a:lnSpc>
            <a:spcBef>
              <a:spcPct val="0"/>
            </a:spcBef>
            <a:spcAft>
              <a:spcPct val="35000"/>
            </a:spcAft>
          </a:pPr>
          <a:r>
            <a:rPr lang="en" sz="2600" b="1" kern="1200" dirty="0" smtClean="0"/>
            <a:t>Diagnosis</a:t>
          </a:r>
          <a:endParaRPr lang="en-US" sz="2600" b="1" kern="1200" dirty="0"/>
        </a:p>
      </dsp:txBody>
      <dsp:txXfrm>
        <a:off x="27649" y="2058090"/>
        <a:ext cx="10999244" cy="511100"/>
      </dsp:txXfrm>
    </dsp:sp>
    <dsp:sp modelId="{A8C93FAC-28A1-4FDD-A961-C0C09890B213}">
      <dsp:nvSpPr>
        <dsp:cNvPr id="0" name=""/>
        <dsp:cNvSpPr/>
      </dsp:nvSpPr>
      <dsp:spPr>
        <a:xfrm>
          <a:off x="0" y="2459365"/>
          <a:ext cx="11054542" cy="2387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0982" tIns="26670" rIns="149352" bIns="26670" numCol="1" spcCol="1270" anchor="b" anchorCtr="0">
          <a:noAutofit/>
        </a:bodyPr>
        <a:lstStyle/>
        <a:p>
          <a:pPr marL="228600" lvl="1" indent="-228600" algn="l" defTabSz="933450">
            <a:lnSpc>
              <a:spcPct val="90000"/>
            </a:lnSpc>
            <a:spcBef>
              <a:spcPct val="0"/>
            </a:spcBef>
            <a:spcAft>
              <a:spcPct val="20000"/>
            </a:spcAft>
            <a:buChar char="••"/>
          </a:pPr>
          <a:r>
            <a:rPr lang="en" sz="2100" kern="1200" dirty="0" smtClean="0">
              <a:solidFill>
                <a:schemeClr val="tx1"/>
              </a:solidFill>
            </a:rPr>
            <a:t>It is characterized by the radiological finding of focal or diffuse scars in the kidney cortex with the deformation of the calyces found in</a:t>
          </a:r>
          <a:r>
            <a:rPr lang="en" sz="2100" kern="1200" smtClean="0">
              <a:solidFill>
                <a:schemeClr val="tx1"/>
              </a:solidFill>
            </a:rPr>
            <a:t>: </a:t>
          </a:r>
          <a:r>
            <a:rPr lang="en" sz="2100" kern="1200" smtClean="0">
              <a:solidFill>
                <a:schemeClr val="tx1"/>
              </a:solidFill>
            </a:rPr>
            <a:t>VUR, </a:t>
          </a:r>
          <a:r>
            <a:rPr lang="sr-Latn-RS" sz="2100" kern="1200" smtClean="0">
              <a:solidFill>
                <a:schemeClr val="tx1"/>
              </a:solidFill>
            </a:rPr>
            <a:t>u</a:t>
          </a:r>
          <a:r>
            <a:rPr lang="en" sz="2100" kern="1200" smtClean="0">
              <a:solidFill>
                <a:schemeClr val="tx1"/>
              </a:solidFill>
            </a:rPr>
            <a:t>rinary </a:t>
          </a:r>
          <a:r>
            <a:rPr lang="en" sz="2100" kern="1200" smtClean="0">
              <a:solidFill>
                <a:schemeClr val="tx1"/>
              </a:solidFill>
            </a:rPr>
            <a:t>tract </a:t>
          </a:r>
          <a:r>
            <a:rPr lang="en" sz="2100" kern="1200" smtClean="0">
              <a:solidFill>
                <a:schemeClr val="tx1"/>
              </a:solidFill>
            </a:rPr>
            <a:t>obstruction, </a:t>
          </a:r>
          <a:r>
            <a:rPr lang="en" sz="2100" kern="1200" dirty="0" smtClean="0">
              <a:solidFill>
                <a:schemeClr val="tx1"/>
              </a:solidFill>
            </a:rPr>
            <a:t>and </a:t>
          </a:r>
          <a:r>
            <a:rPr lang="en" sz="2100" kern="1200" smtClean="0">
              <a:solidFill>
                <a:schemeClr val="tx1"/>
              </a:solidFill>
            </a:rPr>
            <a:t>analgesic </a:t>
          </a:r>
          <a:r>
            <a:rPr lang="en" sz="2100" kern="1200" smtClean="0">
              <a:solidFill>
                <a:schemeClr val="tx1"/>
              </a:solidFill>
            </a:rPr>
            <a:t>nephropathy, </a:t>
          </a:r>
          <a:r>
            <a:rPr lang="en" sz="2100" kern="1200" dirty="0" smtClean="0">
              <a:solidFill>
                <a:schemeClr val="tx1"/>
              </a:solidFill>
            </a:rPr>
            <a:t>rare forms of non-infectious </a:t>
          </a:r>
          <a:r>
            <a:rPr lang="en" sz="2100" kern="1200" smtClean="0">
              <a:solidFill>
                <a:schemeClr val="tx1"/>
              </a:solidFill>
            </a:rPr>
            <a:t>papillary </a:t>
          </a:r>
          <a:r>
            <a:rPr lang="en" sz="2100" kern="1200" smtClean="0">
              <a:solidFill>
                <a:schemeClr val="tx1"/>
              </a:solidFill>
            </a:rPr>
            <a:t>necrosis, </a:t>
          </a:r>
          <a:r>
            <a:rPr lang="en" sz="2100" kern="1200" dirty="0" smtClean="0">
              <a:solidFill>
                <a:schemeClr val="tx1"/>
              </a:solidFill>
            </a:rPr>
            <a:t>segmental hypoplasia</a:t>
          </a:r>
          <a:endParaRPr lang="en-US" sz="2100" kern="1200" dirty="0"/>
        </a:p>
        <a:p>
          <a:pPr marL="228600" lvl="1" indent="-228600" algn="l" defTabSz="933450" rtl="0">
            <a:lnSpc>
              <a:spcPct val="90000"/>
            </a:lnSpc>
            <a:spcBef>
              <a:spcPct val="0"/>
            </a:spcBef>
            <a:spcAft>
              <a:spcPct val="20000"/>
            </a:spcAft>
            <a:buChar char="••"/>
          </a:pPr>
          <a:r>
            <a:rPr lang="en-US" sz="2100" kern="1200" smtClean="0"/>
            <a:t>In the early stage, there are signs of inflammation with mononuclear infiltrates, tubular atrophy and necrosis. Histological: old scar changes, atrophy and dilatation of tubules. Reduced kidneys, uneven and thickened mucous membranes of the calyces and pelvis of the kidneys</a:t>
          </a:r>
          <a:endParaRPr lang="en-US" sz="2100" kern="1200" dirty="0"/>
        </a:p>
        <a:p>
          <a:pPr marL="228600" lvl="1" indent="-228600" algn="l" defTabSz="933450">
            <a:lnSpc>
              <a:spcPct val="90000"/>
            </a:lnSpc>
            <a:spcBef>
              <a:spcPct val="0"/>
            </a:spcBef>
            <a:spcAft>
              <a:spcPct val="20000"/>
            </a:spcAft>
            <a:buChar char="••"/>
          </a:pPr>
          <a:r>
            <a:rPr lang="en" altLang="en-US" sz="2100" kern="1200" dirty="0" smtClean="0"/>
            <a:t>Periglomerular inflammation with mononuclear cells and fields without atrophy</a:t>
          </a:r>
          <a:endParaRPr lang="en-US" sz="2100" kern="1200" dirty="0"/>
        </a:p>
      </dsp:txBody>
      <dsp:txXfrm>
        <a:off x="0" y="2459365"/>
        <a:ext cx="11054542" cy="2387660"/>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0286C8-FF32-4139-B1FD-3B7124D52700}">
      <dsp:nvSpPr>
        <dsp:cNvPr id="0" name=""/>
        <dsp:cNvSpPr/>
      </dsp:nvSpPr>
      <dsp:spPr>
        <a:xfrm>
          <a:off x="0" y="1116789"/>
          <a:ext cx="11172305"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5FF32BB-70BE-4991-AD94-2775857D4653}">
      <dsp:nvSpPr>
        <dsp:cNvPr id="0" name=""/>
        <dsp:cNvSpPr/>
      </dsp:nvSpPr>
      <dsp:spPr>
        <a:xfrm>
          <a:off x="558615" y="0"/>
          <a:ext cx="10269247" cy="138315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601" tIns="0" rIns="295601" bIns="0" numCol="1" spcCol="1270" anchor="ctr" anchorCtr="0">
          <a:noAutofit/>
        </a:bodyPr>
        <a:lstStyle/>
        <a:p>
          <a:pPr lvl="0" algn="l" defTabSz="889000">
            <a:lnSpc>
              <a:spcPct val="90000"/>
            </a:lnSpc>
            <a:spcBef>
              <a:spcPct val="0"/>
            </a:spcBef>
            <a:spcAft>
              <a:spcPct val="35000"/>
            </a:spcAft>
          </a:pPr>
          <a:r>
            <a:rPr lang="en" altLang="en-US" sz="2000" u="sng" kern="1200" dirty="0" smtClean="0">
              <a:solidFill>
                <a:schemeClr val="bg1"/>
              </a:solidFill>
            </a:rPr>
            <a:t>Symptoms </a:t>
          </a:r>
          <a:r>
            <a:rPr lang="en" altLang="en-US" sz="2000" u="sng" kern="1200" smtClean="0">
              <a:solidFill>
                <a:schemeClr val="bg1"/>
              </a:solidFill>
            </a:rPr>
            <a:t>of </a:t>
          </a:r>
          <a:r>
            <a:rPr lang="en" altLang="en-US" sz="2000" u="sng" kern="1200" smtClean="0">
              <a:solidFill>
                <a:schemeClr val="bg1"/>
              </a:solidFill>
            </a:rPr>
            <a:t>infection</a:t>
          </a:r>
          <a:r>
            <a:rPr lang="en" altLang="en-US" sz="2000" kern="1200" smtClean="0"/>
            <a:t>: </a:t>
          </a:r>
          <a:r>
            <a:rPr lang="en" altLang="en-US" sz="2000" kern="1200" dirty="0" smtClean="0"/>
            <a:t>mild or absent or repeated episodes with a severe clinical picture of acute pyelonephritis, asymptomatic bacteriuria or a clinical picture of cystitis is more common</a:t>
          </a:r>
        </a:p>
      </dsp:txBody>
      <dsp:txXfrm>
        <a:off x="626135" y="67520"/>
        <a:ext cx="10134207" cy="1248117"/>
      </dsp:txXfrm>
    </dsp:sp>
    <dsp:sp modelId="{B9743E91-46D6-4752-90DF-4C71EC584430}">
      <dsp:nvSpPr>
        <dsp:cNvPr id="0" name=""/>
        <dsp:cNvSpPr/>
      </dsp:nvSpPr>
      <dsp:spPr>
        <a:xfrm>
          <a:off x="0" y="3004553"/>
          <a:ext cx="11172305"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DEE423-7FE0-4C83-A5B2-D5A47FAD26A5}">
      <dsp:nvSpPr>
        <dsp:cNvPr id="0" name=""/>
        <dsp:cNvSpPr/>
      </dsp:nvSpPr>
      <dsp:spPr>
        <a:xfrm>
          <a:off x="558615" y="1766739"/>
          <a:ext cx="10364737" cy="15392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601" tIns="0" rIns="295601" bIns="0" numCol="1" spcCol="1270" anchor="ctr" anchorCtr="0">
          <a:noAutofit/>
        </a:bodyPr>
        <a:lstStyle/>
        <a:p>
          <a:pPr lvl="0" algn="l" defTabSz="933450">
            <a:lnSpc>
              <a:spcPct val="90000"/>
            </a:lnSpc>
            <a:spcBef>
              <a:spcPct val="0"/>
            </a:spcBef>
            <a:spcAft>
              <a:spcPct val="35000"/>
            </a:spcAft>
          </a:pPr>
          <a:r>
            <a:rPr lang="sr-Latn-RS" altLang="en-US" sz="2100" kern="1200" smtClean="0"/>
            <a:t>M</a:t>
          </a:r>
          <a:r>
            <a:rPr lang="en" altLang="en-US" sz="2100" kern="1200" smtClean="0"/>
            <a:t>ore </a:t>
          </a:r>
          <a:r>
            <a:rPr lang="en" altLang="en-US" sz="2100" kern="1200" dirty="0" smtClean="0"/>
            <a:t>often manifested by </a:t>
          </a:r>
          <a:r>
            <a:rPr lang="en" altLang="en-US" sz="2100" kern="1200" dirty="0" smtClean="0">
              <a:solidFill>
                <a:schemeClr val="bg1"/>
              </a:solidFill>
            </a:rPr>
            <a:t>signs </a:t>
          </a:r>
          <a:r>
            <a:rPr lang="en" altLang="en-US" sz="2100" u="sng" kern="1200" dirty="0" smtClean="0">
              <a:solidFill>
                <a:schemeClr val="bg1"/>
              </a:solidFill>
            </a:rPr>
            <a:t>of </a:t>
          </a:r>
          <a:r>
            <a:rPr lang="en" altLang="en-US" sz="2100" u="sng" kern="1200" smtClean="0">
              <a:solidFill>
                <a:schemeClr val="bg1"/>
              </a:solidFill>
            </a:rPr>
            <a:t>tubulointerstitial </a:t>
          </a:r>
          <a:r>
            <a:rPr lang="en" altLang="en-US" sz="2100" u="sng" kern="1200" smtClean="0">
              <a:solidFill>
                <a:schemeClr val="bg1"/>
              </a:solidFill>
            </a:rPr>
            <a:t>damage</a:t>
          </a:r>
          <a:r>
            <a:rPr lang="en" altLang="en-US" sz="2100" u="none" kern="1200" smtClean="0">
              <a:solidFill>
                <a:schemeClr val="bg1"/>
              </a:solidFill>
            </a:rPr>
            <a:t>: </a:t>
          </a:r>
          <a:r>
            <a:rPr lang="en" altLang="en-US" sz="2100" kern="1200" dirty="0" smtClean="0">
              <a:solidFill>
                <a:schemeClr val="bg1"/>
              </a:solidFill>
            </a:rPr>
            <a:t>HTA</a:t>
          </a:r>
          <a:r>
            <a:rPr lang="en" altLang="en-US" sz="2100" kern="1200" dirty="0" smtClean="0"/>
            <a:t>, inability to concentrate urine, increased sodium excretion, acidosis and hyperkalemia, </a:t>
          </a:r>
          <a:r>
            <a:rPr lang="en" altLang="en-US" sz="2100" kern="1200" smtClean="0"/>
            <a:t>later </a:t>
          </a:r>
          <a:r>
            <a:rPr lang="en" altLang="en-US" sz="2100" kern="1200" smtClean="0"/>
            <a:t>progressive</a:t>
          </a:r>
          <a:r>
            <a:rPr lang="sr-Latn-RS" altLang="en-US" sz="2100" kern="1200" smtClean="0"/>
            <a:t> CKD</a:t>
          </a:r>
          <a:r>
            <a:rPr lang="en" altLang="en-US" sz="2100" kern="1200" smtClean="0"/>
            <a:t> </a:t>
          </a:r>
          <a:r>
            <a:rPr lang="en" altLang="en-US" sz="2100" kern="1200" dirty="0" smtClean="0"/>
            <a:t>develops</a:t>
          </a:r>
          <a:endParaRPr lang="en-US" sz="2100" kern="1200" baseline="0" dirty="0"/>
        </a:p>
      </dsp:txBody>
      <dsp:txXfrm>
        <a:off x="633757" y="1841881"/>
        <a:ext cx="10214453" cy="1388999"/>
      </dsp:txXfrm>
    </dsp:sp>
    <dsp:sp modelId="{83BDBDA5-68BB-43E8-BA0C-62301E32A2B9}">
      <dsp:nvSpPr>
        <dsp:cNvPr id="0" name=""/>
        <dsp:cNvSpPr/>
      </dsp:nvSpPr>
      <dsp:spPr>
        <a:xfrm>
          <a:off x="0" y="5143026"/>
          <a:ext cx="11172305" cy="554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59A5EAE-AB9F-4CAE-B4CC-DB0B0F8EF468}">
      <dsp:nvSpPr>
        <dsp:cNvPr id="0" name=""/>
        <dsp:cNvSpPr/>
      </dsp:nvSpPr>
      <dsp:spPr>
        <a:xfrm>
          <a:off x="558615" y="3677753"/>
          <a:ext cx="10362312" cy="17899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601" tIns="0" rIns="295601" bIns="0" numCol="1" spcCol="1270" anchor="ctr" anchorCtr="0">
          <a:noAutofit/>
        </a:bodyPr>
        <a:lstStyle/>
        <a:p>
          <a:pPr lvl="0" algn="l" defTabSz="933450">
            <a:lnSpc>
              <a:spcPct val="90000"/>
            </a:lnSpc>
            <a:spcBef>
              <a:spcPct val="0"/>
            </a:spcBef>
            <a:spcAft>
              <a:spcPct val="35000"/>
            </a:spcAft>
          </a:pPr>
          <a:r>
            <a:rPr lang="en" altLang="en-US" sz="2100" kern="1200" dirty="0" smtClean="0"/>
            <a:t>With a bilateral process, signs </a:t>
          </a:r>
          <a:r>
            <a:rPr lang="en" altLang="en-US" sz="2100" kern="1200" smtClean="0"/>
            <a:t>of </a:t>
          </a:r>
          <a:r>
            <a:rPr lang="sr-Latn-RS" altLang="en-US" sz="2100" kern="1200" smtClean="0"/>
            <a:t>CKD </a:t>
          </a:r>
          <a:r>
            <a:rPr lang="en" altLang="en-US" sz="2100" kern="1200" smtClean="0"/>
            <a:t>appear</a:t>
          </a:r>
          <a:r>
            <a:rPr lang="en" altLang="en-US" sz="2100" kern="1200" dirty="0" smtClean="0"/>
            <a:t>; Due to tubular changes, nephritis occurs with loss of salt; Due to the insensitivity of tubules to ADH, water loss occurs; Metabolic acidosis; Anemia; GENDER; HTA; An increase in nitrogenous substances in the blood; In the urine sediment, leukocytes, hyaline, granular and waxy cylinders, erythrocytes</a:t>
          </a:r>
          <a:endParaRPr lang="en-US" sz="2100" kern="1200" baseline="0" dirty="0"/>
        </a:p>
      </dsp:txBody>
      <dsp:txXfrm>
        <a:off x="645995" y="3765133"/>
        <a:ext cx="10187552" cy="1615233"/>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327676-B542-4F08-94D3-DE78B4E1F7A2}">
      <dsp:nvSpPr>
        <dsp:cNvPr id="0" name=""/>
        <dsp:cNvSpPr/>
      </dsp:nvSpPr>
      <dsp:spPr>
        <a:xfrm>
          <a:off x="0" y="137429"/>
          <a:ext cx="11188930" cy="1103310"/>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l" defTabSz="2044700">
            <a:lnSpc>
              <a:spcPct val="90000"/>
            </a:lnSpc>
            <a:spcBef>
              <a:spcPct val="0"/>
            </a:spcBef>
            <a:spcAft>
              <a:spcPct val="35000"/>
            </a:spcAft>
          </a:pPr>
          <a:r>
            <a:rPr lang="en" sz="4600" kern="1200" dirty="0" smtClean="0"/>
            <a:t>Treatment</a:t>
          </a:r>
          <a:endParaRPr lang="en-US" sz="4600" kern="1200" dirty="0"/>
        </a:p>
      </dsp:txBody>
      <dsp:txXfrm>
        <a:off x="53859" y="191288"/>
        <a:ext cx="11081212" cy="995592"/>
      </dsp:txXfrm>
    </dsp:sp>
    <dsp:sp modelId="{C66B048A-6689-48F1-A7D8-55D7344683BE}">
      <dsp:nvSpPr>
        <dsp:cNvPr id="0" name=""/>
        <dsp:cNvSpPr/>
      </dsp:nvSpPr>
      <dsp:spPr>
        <a:xfrm>
          <a:off x="0" y="1240739"/>
          <a:ext cx="11188930" cy="22376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249" tIns="58420" rIns="327152" bIns="58420" numCol="1" spcCol="1270" anchor="t" anchorCtr="0">
          <a:noAutofit/>
        </a:bodyPr>
        <a:lstStyle/>
        <a:p>
          <a:pPr marL="285750" lvl="1" indent="-285750" algn="l" defTabSz="1600200">
            <a:lnSpc>
              <a:spcPct val="90000"/>
            </a:lnSpc>
            <a:spcBef>
              <a:spcPct val="0"/>
            </a:spcBef>
            <a:spcAft>
              <a:spcPct val="20000"/>
            </a:spcAft>
            <a:buChar char="••"/>
          </a:pPr>
          <a:r>
            <a:rPr lang="sr-Latn-RS" sz="3600" kern="1200" smtClean="0">
              <a:solidFill>
                <a:schemeClr val="tx1"/>
              </a:solidFill>
            </a:rPr>
            <a:t>I</a:t>
          </a:r>
          <a:r>
            <a:rPr lang="en" sz="3600" kern="1200" smtClean="0">
              <a:solidFill>
                <a:schemeClr val="tx1"/>
              </a:solidFill>
            </a:rPr>
            <a:t>nfection </a:t>
          </a:r>
          <a:r>
            <a:rPr lang="en" sz="3600" kern="1200" dirty="0" smtClean="0">
              <a:solidFill>
                <a:schemeClr val="tx1"/>
              </a:solidFill>
            </a:rPr>
            <a:t>is treated according to the rules for the treatment of complicated infections of the upper urinary tract</a:t>
          </a:r>
          <a:endParaRPr lang="en-US" sz="3600" kern="1200" dirty="0"/>
        </a:p>
        <a:p>
          <a:pPr marL="285750" lvl="1" indent="-285750" algn="l" defTabSz="1600200">
            <a:lnSpc>
              <a:spcPct val="90000"/>
            </a:lnSpc>
            <a:spcBef>
              <a:spcPct val="0"/>
            </a:spcBef>
            <a:spcAft>
              <a:spcPct val="20000"/>
            </a:spcAft>
            <a:buChar char="••"/>
          </a:pPr>
          <a:r>
            <a:rPr lang="en" sz="3600" kern="1200" dirty="0" smtClean="0">
              <a:solidFill>
                <a:schemeClr val="tx1"/>
              </a:solidFill>
            </a:rPr>
            <a:t>HTA, tubular disorders </a:t>
          </a:r>
          <a:r>
            <a:rPr lang="en" sz="3600" kern="1200" smtClean="0">
              <a:solidFill>
                <a:schemeClr val="tx1"/>
              </a:solidFill>
            </a:rPr>
            <a:t>and </a:t>
          </a:r>
          <a:r>
            <a:rPr lang="sr-Latn-RS" sz="3600" kern="1200" smtClean="0">
              <a:solidFill>
                <a:schemeClr val="tx1"/>
              </a:solidFill>
            </a:rPr>
            <a:t>CKD</a:t>
          </a:r>
          <a:r>
            <a:rPr lang="en" sz="3600" kern="1200" smtClean="0">
              <a:solidFill>
                <a:schemeClr val="tx1"/>
              </a:solidFill>
            </a:rPr>
            <a:t> </a:t>
          </a:r>
          <a:r>
            <a:rPr lang="en" sz="3600" kern="1200" dirty="0" smtClean="0">
              <a:solidFill>
                <a:schemeClr val="tx1"/>
              </a:solidFill>
            </a:rPr>
            <a:t>are treated </a:t>
          </a:r>
          <a:endParaRPr lang="en-US" sz="3600" kern="1200" dirty="0"/>
        </a:p>
      </dsp:txBody>
      <dsp:txXfrm>
        <a:off x="0" y="1240739"/>
        <a:ext cx="11188930" cy="2237670"/>
      </dsp:txXfrm>
    </dsp:sp>
    <dsp:sp modelId="{CF591924-D92B-41F8-94AE-BF92C8C79290}">
      <dsp:nvSpPr>
        <dsp:cNvPr id="0" name=""/>
        <dsp:cNvSpPr/>
      </dsp:nvSpPr>
      <dsp:spPr>
        <a:xfrm>
          <a:off x="0" y="3478410"/>
          <a:ext cx="11188930" cy="1103310"/>
        </a:xfrm>
        <a:prstGeom prst="round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lvl="0" algn="l" defTabSz="2044700">
            <a:lnSpc>
              <a:spcPct val="90000"/>
            </a:lnSpc>
            <a:spcBef>
              <a:spcPct val="0"/>
            </a:spcBef>
            <a:spcAft>
              <a:spcPct val="35000"/>
            </a:spcAft>
          </a:pPr>
          <a:r>
            <a:rPr lang="en" sz="4600" kern="1200" dirty="0" smtClean="0"/>
            <a:t>Flow </a:t>
          </a:r>
          <a:r>
            <a:rPr lang="en" sz="4600" kern="1200" smtClean="0"/>
            <a:t>and </a:t>
          </a:r>
          <a:r>
            <a:rPr lang="sr-Latn-RS" sz="4600" kern="1200" smtClean="0"/>
            <a:t>Prognosis</a:t>
          </a:r>
          <a:endParaRPr lang="en-US" sz="4600" kern="1200" dirty="0"/>
        </a:p>
      </dsp:txBody>
      <dsp:txXfrm>
        <a:off x="53859" y="3532269"/>
        <a:ext cx="11081212" cy="995592"/>
      </dsp:txXfrm>
    </dsp:sp>
    <dsp:sp modelId="{F98FAB81-EAA1-4292-B76E-0FC89174AE36}">
      <dsp:nvSpPr>
        <dsp:cNvPr id="0" name=""/>
        <dsp:cNvSpPr/>
      </dsp:nvSpPr>
      <dsp:spPr>
        <a:xfrm>
          <a:off x="0" y="4581720"/>
          <a:ext cx="11188930" cy="17615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249" tIns="58420" rIns="327152" bIns="58420" numCol="1" spcCol="1270" anchor="t" anchorCtr="0">
          <a:noAutofit/>
        </a:bodyPr>
        <a:lstStyle/>
        <a:p>
          <a:pPr marL="285750" lvl="1" indent="-285750" algn="l" defTabSz="1600200">
            <a:lnSpc>
              <a:spcPct val="90000"/>
            </a:lnSpc>
            <a:spcBef>
              <a:spcPct val="0"/>
            </a:spcBef>
            <a:spcAft>
              <a:spcPct val="20000"/>
            </a:spcAft>
            <a:buChar char="••"/>
          </a:pPr>
          <a:r>
            <a:rPr lang="en" sz="3600" kern="1200" dirty="0" smtClean="0">
              <a:solidFill>
                <a:schemeClr val="tx1"/>
              </a:solidFill>
            </a:rPr>
            <a:t>The prognosis is good if the process is unilateral</a:t>
          </a:r>
          <a:endParaRPr lang="en-US" sz="3600" kern="1200" dirty="0"/>
        </a:p>
        <a:p>
          <a:pPr marL="285750" lvl="1" indent="-285750" algn="l" defTabSz="1600200">
            <a:lnSpc>
              <a:spcPct val="90000"/>
            </a:lnSpc>
            <a:spcBef>
              <a:spcPct val="0"/>
            </a:spcBef>
            <a:spcAft>
              <a:spcPct val="20000"/>
            </a:spcAft>
            <a:buChar char="••"/>
          </a:pPr>
          <a:r>
            <a:rPr lang="en" sz="3600" kern="1200" dirty="0" smtClean="0">
              <a:solidFill>
                <a:schemeClr val="tx1"/>
              </a:solidFill>
            </a:rPr>
            <a:t>In case of chronic obstructive pyelonephritis, if surgical correction is not possible, uremic syndrome develops</a:t>
          </a:r>
          <a:endParaRPr lang="en-US" sz="3600" kern="1200" dirty="0"/>
        </a:p>
      </dsp:txBody>
      <dsp:txXfrm>
        <a:off x="0" y="4581720"/>
        <a:ext cx="11188930" cy="176157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A54E08-F77E-41CA-9EE7-348F3A014A05}">
      <dsp:nvSpPr>
        <dsp:cNvPr id="0" name=""/>
        <dsp:cNvSpPr/>
      </dsp:nvSpPr>
      <dsp:spPr>
        <a:xfrm>
          <a:off x="814258" y="3196170"/>
          <a:ext cx="865509" cy="1682833"/>
        </a:xfrm>
        <a:custGeom>
          <a:avLst/>
          <a:gdLst/>
          <a:ahLst/>
          <a:cxnLst/>
          <a:rect l="0" t="0" r="0" b="0"/>
          <a:pathLst>
            <a:path>
              <a:moveTo>
                <a:pt x="0" y="0"/>
              </a:moveTo>
              <a:lnTo>
                <a:pt x="432754" y="0"/>
              </a:lnTo>
              <a:lnTo>
                <a:pt x="432754" y="1682833"/>
              </a:lnTo>
              <a:lnTo>
                <a:pt x="865509" y="168283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1199703" y="3990277"/>
        <a:ext cx="94618" cy="94618"/>
      </dsp:txXfrm>
    </dsp:sp>
    <dsp:sp modelId="{335D0AB7-D69E-4CB5-84BC-08BE40E81985}">
      <dsp:nvSpPr>
        <dsp:cNvPr id="0" name=""/>
        <dsp:cNvSpPr/>
      </dsp:nvSpPr>
      <dsp:spPr>
        <a:xfrm>
          <a:off x="814258" y="2476326"/>
          <a:ext cx="854395" cy="719843"/>
        </a:xfrm>
        <a:custGeom>
          <a:avLst/>
          <a:gdLst/>
          <a:ahLst/>
          <a:cxnLst/>
          <a:rect l="0" t="0" r="0" b="0"/>
          <a:pathLst>
            <a:path>
              <a:moveTo>
                <a:pt x="0" y="719843"/>
              </a:moveTo>
              <a:lnTo>
                <a:pt x="427197" y="719843"/>
              </a:lnTo>
              <a:lnTo>
                <a:pt x="427197" y="0"/>
              </a:lnTo>
              <a:lnTo>
                <a:pt x="85439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213525" y="2808317"/>
        <a:ext cx="55860" cy="55860"/>
      </dsp:txXfrm>
    </dsp:sp>
    <dsp:sp modelId="{79415B66-6BFD-458F-A40C-2944B587F544}">
      <dsp:nvSpPr>
        <dsp:cNvPr id="0" name=""/>
        <dsp:cNvSpPr/>
      </dsp:nvSpPr>
      <dsp:spPr>
        <a:xfrm>
          <a:off x="814258" y="783184"/>
          <a:ext cx="836182" cy="2412985"/>
        </a:xfrm>
        <a:custGeom>
          <a:avLst/>
          <a:gdLst/>
          <a:ahLst/>
          <a:cxnLst/>
          <a:rect l="0" t="0" r="0" b="0"/>
          <a:pathLst>
            <a:path>
              <a:moveTo>
                <a:pt x="0" y="2412985"/>
              </a:moveTo>
              <a:lnTo>
                <a:pt x="418091" y="2412985"/>
              </a:lnTo>
              <a:lnTo>
                <a:pt x="418091" y="0"/>
              </a:lnTo>
              <a:lnTo>
                <a:pt x="836182"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n-US" sz="900" kern="1200"/>
        </a:p>
      </dsp:txBody>
      <dsp:txXfrm>
        <a:off x="1168505" y="1925833"/>
        <a:ext cx="127688" cy="127688"/>
      </dsp:txXfrm>
    </dsp:sp>
    <dsp:sp modelId="{34D9CC89-E0E1-4B17-A99F-210171D4D907}">
      <dsp:nvSpPr>
        <dsp:cNvPr id="0" name=""/>
        <dsp:cNvSpPr/>
      </dsp:nvSpPr>
      <dsp:spPr>
        <a:xfrm rot="16200000">
          <a:off x="-1337931" y="2852543"/>
          <a:ext cx="3617125" cy="687253"/>
        </a:xfrm>
        <a:prstGeom prst="rect">
          <a:avLst/>
        </a:prstGeom>
        <a:solidFill>
          <a:schemeClr val="accent1">
            <a:hueOff val="0"/>
            <a:satOff val="0"/>
            <a:lumOff val="0"/>
            <a:alphaOff val="0"/>
          </a:schemeClr>
        </a:solidFill>
        <a:ln w="12700" cap="flat" cmpd="sng" algn="ctr">
          <a:solidFill>
            <a:srgbClr val="00009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1333500">
            <a:lnSpc>
              <a:spcPct val="90000"/>
            </a:lnSpc>
            <a:spcBef>
              <a:spcPct val="0"/>
            </a:spcBef>
            <a:spcAft>
              <a:spcPct val="35000"/>
            </a:spcAft>
          </a:pPr>
          <a:r>
            <a:rPr lang="en" sz="3000" kern="1200" dirty="0" smtClean="0"/>
            <a:t>Pathophysiology </a:t>
          </a:r>
          <a:r>
            <a:rPr lang="en" sz="3000" kern="1200" smtClean="0"/>
            <a:t>of TID</a:t>
          </a:r>
          <a:endParaRPr lang="en-US" sz="3000" kern="1200" dirty="0"/>
        </a:p>
      </dsp:txBody>
      <dsp:txXfrm>
        <a:off x="-1337931" y="2852543"/>
        <a:ext cx="3617125" cy="687253"/>
      </dsp:txXfrm>
    </dsp:sp>
    <dsp:sp modelId="{894D45E7-B80A-49EA-A11E-44F67536E7ED}">
      <dsp:nvSpPr>
        <dsp:cNvPr id="0" name=""/>
        <dsp:cNvSpPr/>
      </dsp:nvSpPr>
      <dsp:spPr>
        <a:xfrm>
          <a:off x="1650440" y="0"/>
          <a:ext cx="7051926" cy="1566368"/>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174625" lvl="0" indent="0" algn="l" defTabSz="844550">
            <a:lnSpc>
              <a:spcPct val="100000"/>
            </a:lnSpc>
            <a:spcBef>
              <a:spcPct val="0"/>
            </a:spcBef>
            <a:spcAft>
              <a:spcPts val="0"/>
            </a:spcAft>
          </a:pPr>
          <a:r>
            <a:rPr lang="en" sz="1900" kern="1200" smtClean="0">
              <a:solidFill>
                <a:schemeClr val="bg1"/>
              </a:solidFill>
            </a:rPr>
            <a:t>Kidneys </a:t>
          </a:r>
          <a:r>
            <a:rPr lang="en" sz="1900" kern="1200" dirty="0" smtClean="0">
              <a:solidFill>
                <a:schemeClr val="bg1"/>
              </a:solidFill>
            </a:rPr>
            <a:t>are 50 times more exposed to toxic agents due to </a:t>
          </a:r>
          <a:r>
            <a:rPr lang="en" sz="1900" kern="1200" smtClean="0">
              <a:solidFill>
                <a:schemeClr val="bg1"/>
              </a:solidFill>
            </a:rPr>
            <a:t>blood flow.</a:t>
          </a:r>
          <a:endParaRPr lang="en" sz="1900" kern="1200" dirty="0" smtClean="0">
            <a:solidFill>
              <a:schemeClr val="bg1"/>
            </a:solidFill>
          </a:endParaRPr>
        </a:p>
        <a:p>
          <a:pPr marL="174625" lvl="0" indent="0" algn="l" defTabSz="844550">
            <a:lnSpc>
              <a:spcPct val="100000"/>
            </a:lnSpc>
            <a:spcBef>
              <a:spcPct val="0"/>
            </a:spcBef>
            <a:spcAft>
              <a:spcPts val="0"/>
            </a:spcAft>
          </a:pPr>
          <a:r>
            <a:rPr lang="en-US" sz="1900" kern="1200" smtClean="0"/>
            <a:t>The mechanism of tubular transport involves the separation of agents from their binding proteins, which protect cells from toxicity</a:t>
          </a:r>
          <a:endParaRPr lang="en-US" sz="1900" kern="1200" dirty="0">
            <a:solidFill>
              <a:schemeClr val="bg1"/>
            </a:solidFill>
          </a:endParaRPr>
        </a:p>
      </dsp:txBody>
      <dsp:txXfrm>
        <a:off x="1650440" y="0"/>
        <a:ext cx="7051926" cy="1566368"/>
      </dsp:txXfrm>
    </dsp:sp>
    <dsp:sp modelId="{1C92EC6F-8966-472B-816F-5E33C6C5A03F}">
      <dsp:nvSpPr>
        <dsp:cNvPr id="0" name=""/>
        <dsp:cNvSpPr/>
      </dsp:nvSpPr>
      <dsp:spPr>
        <a:xfrm>
          <a:off x="1668654" y="1715481"/>
          <a:ext cx="7024763" cy="1521689"/>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t" anchorCtr="0">
          <a:noAutofit/>
        </a:bodyPr>
        <a:lstStyle/>
        <a:p>
          <a:pPr marL="174625" lvl="0" indent="0" algn="l" defTabSz="844550">
            <a:lnSpc>
              <a:spcPct val="100000"/>
            </a:lnSpc>
            <a:spcBef>
              <a:spcPct val="0"/>
            </a:spcBef>
            <a:spcAft>
              <a:spcPts val="0"/>
            </a:spcAft>
          </a:pPr>
          <a:r>
            <a:rPr lang="en" sz="1900" b="1" kern="1200" dirty="0" smtClean="0">
              <a:solidFill>
                <a:schemeClr val="tx1"/>
              </a:solidFill>
            </a:rPr>
            <a:t>Increased intratubular </a:t>
          </a:r>
          <a:r>
            <a:rPr lang="en" sz="1900" b="1" kern="1200" smtClean="0">
              <a:solidFill>
                <a:schemeClr val="tx1"/>
              </a:solidFill>
            </a:rPr>
            <a:t>pressure</a:t>
          </a:r>
          <a:r>
            <a:rPr lang="en" sz="1900" kern="1200" smtClean="0"/>
            <a:t> </a:t>
          </a:r>
          <a:r>
            <a:rPr lang="en" sz="1900" kern="1200" smtClean="0">
              <a:solidFill>
                <a:schemeClr val="bg1"/>
              </a:solidFill>
            </a:rPr>
            <a:t>(fall of JGR)</a:t>
          </a:r>
          <a:endParaRPr lang="en-US" sz="1900" kern="1200" dirty="0" smtClean="0">
            <a:solidFill>
              <a:schemeClr val="bg1"/>
            </a:solidFill>
          </a:endParaRPr>
        </a:p>
        <a:p>
          <a:pPr marL="174625" lvl="0" indent="0" algn="l" defTabSz="844550">
            <a:lnSpc>
              <a:spcPct val="100000"/>
            </a:lnSpc>
            <a:spcBef>
              <a:spcPct val="0"/>
            </a:spcBef>
            <a:spcAft>
              <a:spcPts val="0"/>
            </a:spcAft>
          </a:pPr>
          <a:r>
            <a:rPr lang="en" sz="1900" b="1" kern="1200" dirty="0" smtClean="0">
              <a:solidFill>
                <a:schemeClr val="tx1"/>
              </a:solidFill>
            </a:rPr>
            <a:t>Return of fluid from the tubules</a:t>
          </a:r>
          <a:endParaRPr lang="en-US" sz="1900" b="1" kern="1200" dirty="0" smtClean="0">
            <a:solidFill>
              <a:schemeClr val="tx1"/>
            </a:solidFill>
          </a:endParaRPr>
        </a:p>
        <a:p>
          <a:pPr marL="174625" lvl="0" indent="0" algn="l" defTabSz="844550">
            <a:lnSpc>
              <a:spcPct val="100000"/>
            </a:lnSpc>
            <a:spcBef>
              <a:spcPct val="0"/>
            </a:spcBef>
            <a:spcAft>
              <a:spcPts val="0"/>
            </a:spcAft>
          </a:pPr>
          <a:r>
            <a:rPr lang="en" sz="1900" b="1" kern="1200" dirty="0" smtClean="0">
              <a:solidFill>
                <a:schemeClr val="tx1"/>
              </a:solidFill>
            </a:rPr>
            <a:t>Tubulo-glomerular feedback loop</a:t>
          </a:r>
          <a:r>
            <a:rPr lang="en" sz="1900" kern="1200" dirty="0" smtClean="0"/>
            <a:t> </a:t>
          </a:r>
          <a:r>
            <a:rPr lang="en" sz="1900" kern="1200" dirty="0" smtClean="0">
              <a:solidFill>
                <a:schemeClr val="bg1"/>
              </a:solidFill>
            </a:rPr>
            <a:t>(increase in </a:t>
          </a:r>
          <a:r>
            <a:rPr lang="en" sz="1900" i="1" kern="1200" dirty="0" smtClean="0">
              <a:solidFill>
                <a:schemeClr val="bg1"/>
              </a:solidFill>
            </a:rPr>
            <a:t>Na flow </a:t>
          </a:r>
          <a:r>
            <a:rPr lang="en" sz="1900" kern="1200" dirty="0" smtClean="0">
              <a:solidFill>
                <a:schemeClr val="bg1"/>
              </a:solidFill>
            </a:rPr>
            <a:t>through the macula densa and consequent decrease </a:t>
          </a:r>
          <a:r>
            <a:rPr lang="en" sz="1900" kern="1200" smtClean="0">
              <a:solidFill>
                <a:schemeClr val="bg1"/>
              </a:solidFill>
            </a:rPr>
            <a:t>in JGR)</a:t>
          </a:r>
          <a:endParaRPr lang="en-US" sz="1900" kern="1200" dirty="0" smtClean="0">
            <a:solidFill>
              <a:schemeClr val="bg1"/>
            </a:solidFill>
          </a:endParaRPr>
        </a:p>
        <a:p>
          <a:pPr marL="174625" lvl="0" indent="0" algn="l" defTabSz="844550">
            <a:lnSpc>
              <a:spcPct val="100000"/>
            </a:lnSpc>
            <a:spcBef>
              <a:spcPct val="0"/>
            </a:spcBef>
            <a:spcAft>
              <a:spcPts val="0"/>
            </a:spcAft>
          </a:pPr>
          <a:r>
            <a:rPr lang="en" sz="1900" b="1" kern="1200" dirty="0" smtClean="0">
              <a:solidFill>
                <a:schemeClr val="tx1"/>
              </a:solidFill>
            </a:rPr>
            <a:t>Vasoconstriction in the kidneys</a:t>
          </a:r>
          <a:r>
            <a:rPr lang="en" sz="1900" kern="1200" dirty="0" smtClean="0"/>
            <a:t> </a:t>
          </a:r>
          <a:r>
            <a:rPr lang="en" sz="1900" kern="1200" dirty="0" smtClean="0">
              <a:solidFill>
                <a:schemeClr val="bg1"/>
              </a:solidFill>
            </a:rPr>
            <a:t>(fall </a:t>
          </a:r>
          <a:r>
            <a:rPr lang="en" sz="1900" kern="1200" smtClean="0">
              <a:solidFill>
                <a:schemeClr val="bg1"/>
              </a:solidFill>
            </a:rPr>
            <a:t>of JGR)</a:t>
          </a:r>
          <a:endParaRPr lang="en-US" sz="1900" kern="1200" dirty="0">
            <a:solidFill>
              <a:schemeClr val="bg1"/>
            </a:solidFill>
          </a:endParaRPr>
        </a:p>
      </dsp:txBody>
      <dsp:txXfrm>
        <a:off x="1668654" y="1715481"/>
        <a:ext cx="7024763" cy="1521689"/>
      </dsp:txXfrm>
    </dsp:sp>
    <dsp:sp modelId="{0641B77B-D38F-4271-8544-0D30D250396C}">
      <dsp:nvSpPr>
        <dsp:cNvPr id="0" name=""/>
        <dsp:cNvSpPr/>
      </dsp:nvSpPr>
      <dsp:spPr>
        <a:xfrm>
          <a:off x="1679767" y="3406572"/>
          <a:ext cx="9760902" cy="294486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t" anchorCtr="0">
          <a:noAutofit/>
        </a:bodyPr>
        <a:lstStyle/>
        <a:p>
          <a:pPr marL="174625" lvl="0" indent="0" algn="l" defTabSz="800100">
            <a:lnSpc>
              <a:spcPct val="100000"/>
            </a:lnSpc>
            <a:spcBef>
              <a:spcPct val="0"/>
            </a:spcBef>
            <a:spcAft>
              <a:spcPts val="0"/>
            </a:spcAft>
          </a:pPr>
          <a:r>
            <a:rPr lang="en-US" sz="1800" kern="1200" smtClean="0"/>
            <a:t>The kidneys, together with the lungs, play a key role in maintaining the acid-base balance (by reabsorbing bicarbonate and excreting excess H ions)</a:t>
          </a:r>
        </a:p>
        <a:p>
          <a:pPr marL="174625" lvl="0" indent="0" algn="l" defTabSz="800100">
            <a:lnSpc>
              <a:spcPct val="100000"/>
            </a:lnSpc>
            <a:spcBef>
              <a:spcPct val="0"/>
            </a:spcBef>
            <a:spcAft>
              <a:spcPts val="0"/>
            </a:spcAft>
          </a:pPr>
          <a:r>
            <a:rPr lang="en-US" sz="1800" kern="1200" smtClean="0"/>
            <a:t>Renal dysfunction with relatively preserved GFR is called renal tubular acidosis.</a:t>
          </a:r>
        </a:p>
        <a:p>
          <a:pPr marL="174625" lvl="0" indent="0" algn="l" defTabSz="800100">
            <a:lnSpc>
              <a:spcPct val="100000"/>
            </a:lnSpc>
            <a:spcBef>
              <a:spcPct val="0"/>
            </a:spcBef>
            <a:spcAft>
              <a:spcPts val="0"/>
            </a:spcAft>
          </a:pPr>
          <a:r>
            <a:rPr lang="en" sz="1800" b="1" kern="1200" smtClean="0">
              <a:solidFill>
                <a:schemeClr val="tx1"/>
              </a:solidFill>
            </a:rPr>
            <a:t>Three types of tubular dysfunction:</a:t>
          </a:r>
          <a:endParaRPr lang="en-US" sz="1800" b="1" kern="1200" smtClean="0">
            <a:solidFill>
              <a:schemeClr val="tx1"/>
            </a:solidFill>
          </a:endParaRPr>
        </a:p>
        <a:p>
          <a:pPr marL="174625" lvl="0" indent="0" algn="l" defTabSz="800100">
            <a:lnSpc>
              <a:spcPct val="100000"/>
            </a:lnSpc>
            <a:spcBef>
              <a:spcPct val="0"/>
            </a:spcBef>
            <a:spcAft>
              <a:spcPts val="0"/>
            </a:spcAft>
          </a:pPr>
          <a:r>
            <a:rPr lang="en" sz="1800" kern="1200" smtClean="0">
              <a:solidFill>
                <a:schemeClr val="tx1"/>
              </a:solidFill>
            </a:rPr>
            <a:t>Proximal </a:t>
          </a:r>
          <a:r>
            <a:rPr lang="en" sz="1800" kern="1200" dirty="0" smtClean="0">
              <a:solidFill>
                <a:schemeClr val="tx1"/>
              </a:solidFill>
            </a:rPr>
            <a:t>dysfunction </a:t>
          </a:r>
          <a:r>
            <a:rPr lang="en" sz="1800" kern="1200" dirty="0" smtClean="0">
              <a:solidFill>
                <a:schemeClr val="bg1"/>
              </a:solidFill>
            </a:rPr>
            <a:t>(decreased reabsorption of bicarbonate, phosphate, glucose, amino acids, uric acid/ </a:t>
          </a:r>
          <a:r>
            <a:rPr lang="en" sz="1800" b="1" i="1" kern="1200" dirty="0" err="1" smtClean="0">
              <a:solidFill>
                <a:schemeClr val="tx1"/>
              </a:solidFill>
            </a:rPr>
            <a:t>Fanconi </a:t>
          </a:r>
          <a:r>
            <a:rPr lang="en" sz="1800" kern="1200" dirty="0" smtClean="0">
              <a:solidFill>
                <a:schemeClr val="bg1"/>
              </a:solidFill>
            </a:rPr>
            <a:t>'s syndrome)</a:t>
          </a:r>
          <a:endParaRPr lang="en-US" sz="1800" kern="1200" dirty="0" smtClean="0">
            <a:solidFill>
              <a:schemeClr val="bg1"/>
            </a:solidFill>
          </a:endParaRPr>
        </a:p>
        <a:p>
          <a:pPr marL="174625" lvl="0" indent="0" algn="l" defTabSz="800100">
            <a:lnSpc>
              <a:spcPct val="100000"/>
            </a:lnSpc>
            <a:spcBef>
              <a:spcPct val="0"/>
            </a:spcBef>
            <a:spcAft>
              <a:spcPts val="0"/>
            </a:spcAft>
          </a:pPr>
          <a:r>
            <a:rPr lang="en" sz="1800" b="1" kern="1200" dirty="0" smtClean="0">
              <a:solidFill>
                <a:schemeClr val="tx1"/>
              </a:solidFill>
            </a:rPr>
            <a:t>Dysfunction of the distal tubules </a:t>
          </a:r>
          <a:r>
            <a:rPr lang="en" sz="1800" kern="1200" dirty="0" smtClean="0">
              <a:solidFill>
                <a:schemeClr val="bg1"/>
              </a:solidFill>
            </a:rPr>
            <a:t>(reduced </a:t>
          </a:r>
          <a:r>
            <a:rPr lang="en" sz="1800" kern="1200" smtClean="0">
              <a:solidFill>
                <a:schemeClr val="bg1"/>
              </a:solidFill>
            </a:rPr>
            <a:t>resorption </a:t>
          </a:r>
          <a:r>
            <a:rPr lang="en" sz="1800" i="1" kern="1200" smtClean="0">
              <a:solidFill>
                <a:schemeClr val="bg1"/>
              </a:solidFill>
            </a:rPr>
            <a:t>NaCl</a:t>
          </a:r>
          <a:r>
            <a:rPr lang="en" sz="1800" kern="1200" smtClean="0">
              <a:solidFill>
                <a:schemeClr val="bg1"/>
              </a:solidFill>
            </a:rPr>
            <a:t>, </a:t>
          </a:r>
          <a:r>
            <a:rPr lang="en" sz="1800" i="1" kern="1200" dirty="0" smtClean="0">
              <a:solidFill>
                <a:schemeClr val="bg1"/>
              </a:solidFill>
            </a:rPr>
            <a:t>H</a:t>
          </a:r>
          <a:r>
            <a:rPr lang="en" sz="1800" kern="1200" dirty="0" smtClean="0">
              <a:solidFill>
                <a:schemeClr val="bg1"/>
              </a:solidFill>
            </a:rPr>
            <a:t> and </a:t>
          </a:r>
          <a:r>
            <a:rPr lang="en" sz="1800" i="1" kern="1200" dirty="0" smtClean="0">
              <a:solidFill>
                <a:schemeClr val="bg1"/>
              </a:solidFill>
            </a:rPr>
            <a:t>K</a:t>
          </a:r>
          <a:r>
            <a:rPr lang="en" sz="1800" kern="1200" dirty="0" smtClean="0">
              <a:solidFill>
                <a:schemeClr val="bg1"/>
              </a:solidFill>
            </a:rPr>
            <a:t> ions/ </a:t>
          </a:r>
          <a:r>
            <a:rPr lang="en" sz="1800" b="1" kern="1200" dirty="0" smtClean="0">
              <a:solidFill>
                <a:schemeClr val="tx1"/>
              </a:solidFill>
            </a:rPr>
            <a:t>hyperchloremic hyperkalemic acidosis </a:t>
          </a:r>
          <a:r>
            <a:rPr lang="en" sz="1800" kern="1200" dirty="0" smtClean="0"/>
            <a:t>)</a:t>
          </a:r>
        </a:p>
        <a:p>
          <a:pPr marL="174625" lvl="0" indent="0" algn="l" defTabSz="800100">
            <a:lnSpc>
              <a:spcPct val="100000"/>
            </a:lnSpc>
            <a:spcBef>
              <a:spcPct val="0"/>
            </a:spcBef>
            <a:spcAft>
              <a:spcPts val="0"/>
            </a:spcAft>
          </a:pPr>
          <a:r>
            <a:rPr lang="en" sz="1800" b="1" kern="1200" dirty="0" smtClean="0">
              <a:solidFill>
                <a:schemeClr val="tx1"/>
              </a:solidFill>
            </a:rPr>
            <a:t>Dysfunction of the loop of </a:t>
          </a:r>
          <a:r>
            <a:rPr lang="en" sz="1800" b="1" kern="1200" smtClean="0">
              <a:solidFill>
                <a:schemeClr val="tx1"/>
              </a:solidFill>
            </a:rPr>
            <a:t>Henle </a:t>
          </a:r>
          <a:r>
            <a:rPr lang="en" sz="1800" kern="1200" smtClean="0">
              <a:solidFill>
                <a:schemeClr val="bg1"/>
              </a:solidFill>
            </a:rPr>
            <a:t>(reduced </a:t>
          </a:r>
          <a:r>
            <a:rPr lang="en" sz="1800" kern="1200" dirty="0" smtClean="0">
              <a:solidFill>
                <a:schemeClr val="bg1"/>
              </a:solidFill>
            </a:rPr>
            <a:t>reabsorption </a:t>
          </a:r>
          <a:r>
            <a:rPr lang="en" sz="1800" i="1" kern="1200" dirty="0" err="1" smtClean="0">
              <a:solidFill>
                <a:schemeClr val="bg1"/>
              </a:solidFill>
            </a:rPr>
            <a:t>NaCl </a:t>
          </a:r>
          <a:r>
            <a:rPr lang="en" sz="1800" kern="1200" dirty="0" smtClean="0">
              <a:solidFill>
                <a:schemeClr val="bg1"/>
              </a:solidFill>
            </a:rPr>
            <a:t>/ </a:t>
          </a:r>
          <a:r>
            <a:rPr lang="en" sz="1800" b="1" kern="1200" dirty="0" smtClean="0">
              <a:solidFill>
                <a:schemeClr val="tx1"/>
              </a:solidFill>
            </a:rPr>
            <a:t>nephrogenic </a:t>
          </a:r>
          <a:r>
            <a:rPr lang="en" sz="1800" b="1" i="1" kern="1200" dirty="0" smtClean="0">
              <a:solidFill>
                <a:schemeClr val="tx1"/>
              </a:solidFill>
            </a:rPr>
            <a:t>diabetes insipidus </a:t>
          </a:r>
          <a:r>
            <a:rPr lang="en" sz="1800" kern="1200" dirty="0" smtClean="0">
              <a:solidFill>
                <a:schemeClr val="bg1"/>
              </a:solidFill>
            </a:rPr>
            <a:t>)</a:t>
          </a:r>
          <a:endParaRPr lang="en-US" sz="1800" kern="1200" dirty="0">
            <a:solidFill>
              <a:schemeClr val="bg1"/>
            </a:solidFill>
          </a:endParaRPr>
        </a:p>
      </dsp:txBody>
      <dsp:txXfrm>
        <a:off x="1679767" y="3406572"/>
        <a:ext cx="9760902" cy="29448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DECAE6-FD60-4787-B72A-1FA692DBFDA4}">
      <dsp:nvSpPr>
        <dsp:cNvPr id="0" name=""/>
        <dsp:cNvSpPr/>
      </dsp:nvSpPr>
      <dsp:spPr>
        <a:xfrm>
          <a:off x="0" y="64338"/>
          <a:ext cx="8286808" cy="8634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 sz="3600" b="1" kern="1200" dirty="0" smtClean="0">
              <a:solidFill>
                <a:schemeClr val="bg1"/>
              </a:solidFill>
            </a:rPr>
            <a:t>According to etiology</a:t>
          </a:r>
          <a:endParaRPr lang="en-US" sz="3600" kern="1200" dirty="0"/>
        </a:p>
      </dsp:txBody>
      <dsp:txXfrm>
        <a:off x="42151" y="106489"/>
        <a:ext cx="8202506" cy="779158"/>
      </dsp:txXfrm>
    </dsp:sp>
    <dsp:sp modelId="{68BC5380-B988-463C-A220-58ED2D8AB017}">
      <dsp:nvSpPr>
        <dsp:cNvPr id="0" name=""/>
        <dsp:cNvSpPr/>
      </dsp:nvSpPr>
      <dsp:spPr>
        <a:xfrm>
          <a:off x="0" y="927798"/>
          <a:ext cx="8286808" cy="3055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06" tIns="45720" rIns="256032" bIns="45720" numCol="1" spcCol="1270" anchor="t" anchorCtr="0">
          <a:noAutofit/>
        </a:bodyPr>
        <a:lstStyle/>
        <a:p>
          <a:pPr marL="285750" lvl="1" indent="-285750" algn="l" defTabSz="1244600">
            <a:lnSpc>
              <a:spcPct val="90000"/>
            </a:lnSpc>
            <a:spcBef>
              <a:spcPct val="0"/>
            </a:spcBef>
            <a:spcAft>
              <a:spcPct val="20000"/>
            </a:spcAft>
            <a:buChar char="••"/>
          </a:pPr>
          <a:r>
            <a:rPr lang="en" sz="2800" u="sng" kern="1200" dirty="0" smtClean="0"/>
            <a:t>Bacterial infections </a:t>
          </a:r>
          <a:r>
            <a:rPr lang="en" sz="2800" kern="1200" dirty="0" smtClean="0"/>
            <a:t>(acute and chronic pyelonephritis, tuberculosis of the kidneys)</a:t>
          </a:r>
          <a:endParaRPr lang="en-US" sz="2800" kern="1200" dirty="0"/>
        </a:p>
        <a:p>
          <a:pPr marL="285750" lvl="1" indent="-285750" algn="l" defTabSz="1244600">
            <a:lnSpc>
              <a:spcPct val="90000"/>
            </a:lnSpc>
            <a:spcBef>
              <a:spcPct val="0"/>
            </a:spcBef>
            <a:spcAft>
              <a:spcPct val="20000"/>
            </a:spcAft>
            <a:buChar char="••"/>
          </a:pPr>
          <a:r>
            <a:rPr lang="en" sz="2800" u="sng" kern="1200" smtClean="0"/>
            <a:t>Non-bacterial infections </a:t>
          </a:r>
          <a:r>
            <a:rPr lang="en" sz="2800" kern="1200" smtClean="0"/>
            <a:t>(leptospira, viruses, rickettsiae, bacterial toxins, physical and chemical poisons, metabolic disorders)</a:t>
          </a:r>
          <a:endParaRPr lang="en-US" sz="2800" kern="1200" dirty="0"/>
        </a:p>
        <a:p>
          <a:pPr marL="285750" lvl="1" indent="-285750" algn="l" defTabSz="1244600">
            <a:lnSpc>
              <a:spcPct val="90000"/>
            </a:lnSpc>
            <a:spcBef>
              <a:spcPct val="0"/>
            </a:spcBef>
            <a:spcAft>
              <a:spcPct val="20000"/>
            </a:spcAft>
            <a:buChar char="••"/>
          </a:pPr>
          <a:r>
            <a:rPr lang="en" sz="2800" u="sng" kern="1200" dirty="0" smtClean="0"/>
            <a:t>Of unknown cause </a:t>
          </a:r>
          <a:r>
            <a:rPr lang="en" sz="2800" kern="1200" dirty="0" smtClean="0"/>
            <a:t>(idiopathic form </a:t>
          </a:r>
          <a:r>
            <a:rPr lang="en" sz="2800" kern="1200" smtClean="0"/>
            <a:t>of TID, </a:t>
          </a:r>
          <a:r>
            <a:rPr lang="en" sz="2800" kern="1200" dirty="0" smtClean="0"/>
            <a:t>endemic nephropathy, hereditary nephritis)</a:t>
          </a:r>
          <a:endParaRPr lang="en-US" sz="2800" kern="1200" dirty="0"/>
        </a:p>
      </dsp:txBody>
      <dsp:txXfrm>
        <a:off x="0" y="927798"/>
        <a:ext cx="8286808" cy="3055320"/>
      </dsp:txXfrm>
    </dsp:sp>
    <dsp:sp modelId="{E1279D0D-2326-4810-89FE-16743B307422}">
      <dsp:nvSpPr>
        <dsp:cNvPr id="0" name=""/>
        <dsp:cNvSpPr/>
      </dsp:nvSpPr>
      <dsp:spPr>
        <a:xfrm>
          <a:off x="0" y="3983119"/>
          <a:ext cx="8286808" cy="8634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l" defTabSz="1600200">
            <a:lnSpc>
              <a:spcPct val="90000"/>
            </a:lnSpc>
            <a:spcBef>
              <a:spcPct val="0"/>
            </a:spcBef>
            <a:spcAft>
              <a:spcPct val="35000"/>
            </a:spcAft>
          </a:pPr>
          <a:r>
            <a:rPr lang="en" sz="3600" b="1" kern="1200" dirty="0" smtClean="0">
              <a:solidFill>
                <a:schemeClr val="bg1"/>
              </a:solidFill>
            </a:rPr>
            <a:t>According to the clinical picture</a:t>
          </a:r>
          <a:endParaRPr lang="en-US" sz="3600" kern="1200" dirty="0"/>
        </a:p>
      </dsp:txBody>
      <dsp:txXfrm>
        <a:off x="42151" y="4025270"/>
        <a:ext cx="8202506" cy="779158"/>
      </dsp:txXfrm>
    </dsp:sp>
    <dsp:sp modelId="{5A6048F0-FF73-4E78-821C-1824429857D3}">
      <dsp:nvSpPr>
        <dsp:cNvPr id="0" name=""/>
        <dsp:cNvSpPr/>
      </dsp:nvSpPr>
      <dsp:spPr>
        <a:xfrm>
          <a:off x="0" y="4846579"/>
          <a:ext cx="8286808" cy="968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3106" tIns="45720" rIns="256032" bIns="45720" numCol="1" spcCol="1270" anchor="t" anchorCtr="0">
          <a:noAutofit/>
        </a:bodyPr>
        <a:lstStyle/>
        <a:p>
          <a:pPr marL="285750" lvl="1" indent="-285750" algn="l" defTabSz="1244600">
            <a:lnSpc>
              <a:spcPct val="90000"/>
            </a:lnSpc>
            <a:spcBef>
              <a:spcPct val="0"/>
            </a:spcBef>
            <a:spcAft>
              <a:spcPct val="20000"/>
            </a:spcAft>
            <a:buChar char="••"/>
          </a:pPr>
          <a:r>
            <a:rPr lang="en" sz="2800" kern="1200" dirty="0" smtClean="0"/>
            <a:t>Acute TIN</a:t>
          </a:r>
          <a:endParaRPr lang="en-US" sz="2800" kern="1200" dirty="0"/>
        </a:p>
        <a:p>
          <a:pPr marL="285750" lvl="1" indent="-285750" algn="l" defTabSz="1244600">
            <a:lnSpc>
              <a:spcPct val="90000"/>
            </a:lnSpc>
            <a:spcBef>
              <a:spcPct val="0"/>
            </a:spcBef>
            <a:spcAft>
              <a:spcPct val="20000"/>
            </a:spcAft>
            <a:buChar char="••"/>
          </a:pPr>
          <a:r>
            <a:rPr lang="en" sz="2800" kern="1200" dirty="0" smtClean="0"/>
            <a:t>Chronic TIN</a:t>
          </a:r>
          <a:endParaRPr lang="en-US" sz="2800" kern="1200" dirty="0"/>
        </a:p>
      </dsp:txBody>
      <dsp:txXfrm>
        <a:off x="0" y="4846579"/>
        <a:ext cx="8286808" cy="96876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A54E08-F77E-41CA-9EE7-348F3A014A05}">
      <dsp:nvSpPr>
        <dsp:cNvPr id="0" name=""/>
        <dsp:cNvSpPr/>
      </dsp:nvSpPr>
      <dsp:spPr>
        <a:xfrm>
          <a:off x="1032065" y="3168351"/>
          <a:ext cx="1403383" cy="1908156"/>
        </a:xfrm>
        <a:custGeom>
          <a:avLst/>
          <a:gdLst/>
          <a:ahLst/>
          <a:cxnLst/>
          <a:rect l="0" t="0" r="0" b="0"/>
          <a:pathLst>
            <a:path>
              <a:moveTo>
                <a:pt x="0" y="0"/>
              </a:moveTo>
              <a:lnTo>
                <a:pt x="701691" y="0"/>
              </a:lnTo>
              <a:lnTo>
                <a:pt x="701691" y="1908156"/>
              </a:lnTo>
              <a:lnTo>
                <a:pt x="1403383" y="190815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1674540" y="4063213"/>
        <a:ext cx="118432" cy="118432"/>
      </dsp:txXfrm>
    </dsp:sp>
    <dsp:sp modelId="{335D0AB7-D69E-4CB5-84BC-08BE40E81985}">
      <dsp:nvSpPr>
        <dsp:cNvPr id="0" name=""/>
        <dsp:cNvSpPr/>
      </dsp:nvSpPr>
      <dsp:spPr>
        <a:xfrm>
          <a:off x="1032065" y="2675125"/>
          <a:ext cx="1440372" cy="493226"/>
        </a:xfrm>
        <a:custGeom>
          <a:avLst/>
          <a:gdLst/>
          <a:ahLst/>
          <a:cxnLst/>
          <a:rect l="0" t="0" r="0" b="0"/>
          <a:pathLst>
            <a:path>
              <a:moveTo>
                <a:pt x="0" y="493226"/>
              </a:moveTo>
              <a:lnTo>
                <a:pt x="720186" y="493226"/>
              </a:lnTo>
              <a:lnTo>
                <a:pt x="720186" y="0"/>
              </a:lnTo>
              <a:lnTo>
                <a:pt x="1440372"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1714189" y="2883676"/>
        <a:ext cx="76123" cy="76123"/>
      </dsp:txXfrm>
    </dsp:sp>
    <dsp:sp modelId="{79415B66-6BFD-458F-A40C-2944B587F544}">
      <dsp:nvSpPr>
        <dsp:cNvPr id="0" name=""/>
        <dsp:cNvSpPr/>
      </dsp:nvSpPr>
      <dsp:spPr>
        <a:xfrm>
          <a:off x="1032065" y="766529"/>
          <a:ext cx="1431402" cy="2401822"/>
        </a:xfrm>
        <a:custGeom>
          <a:avLst/>
          <a:gdLst/>
          <a:ahLst/>
          <a:cxnLst/>
          <a:rect l="0" t="0" r="0" b="0"/>
          <a:pathLst>
            <a:path>
              <a:moveTo>
                <a:pt x="0" y="2401822"/>
              </a:moveTo>
              <a:lnTo>
                <a:pt x="715701" y="2401822"/>
              </a:lnTo>
              <a:lnTo>
                <a:pt x="715701" y="0"/>
              </a:lnTo>
              <a:lnTo>
                <a:pt x="1431402"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44500">
            <a:lnSpc>
              <a:spcPct val="90000"/>
            </a:lnSpc>
            <a:spcBef>
              <a:spcPct val="0"/>
            </a:spcBef>
            <a:spcAft>
              <a:spcPct val="35000"/>
            </a:spcAft>
          </a:pPr>
          <a:endParaRPr lang="en-US" sz="1000" kern="1200"/>
        </a:p>
      </dsp:txBody>
      <dsp:txXfrm>
        <a:off x="1677866" y="1897540"/>
        <a:ext cx="139800" cy="139800"/>
      </dsp:txXfrm>
    </dsp:sp>
    <dsp:sp modelId="{34D9CC89-E0E1-4B17-A99F-210171D4D907}">
      <dsp:nvSpPr>
        <dsp:cNvPr id="0" name=""/>
        <dsp:cNvSpPr/>
      </dsp:nvSpPr>
      <dsp:spPr>
        <a:xfrm rot="16200000">
          <a:off x="-2346502" y="2656223"/>
          <a:ext cx="5732878" cy="1024257"/>
        </a:xfrm>
        <a:prstGeom prst="rect">
          <a:avLst/>
        </a:prstGeom>
        <a:solidFill>
          <a:schemeClr val="accent1">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 sz="2800" b="1" kern="1200" dirty="0" smtClean="0"/>
            <a:t>And angular tubulointerstitial nephritis</a:t>
          </a:r>
          <a:endParaRPr lang="en-US" sz="2800" b="1" kern="1200" dirty="0"/>
        </a:p>
      </dsp:txBody>
      <dsp:txXfrm>
        <a:off x="-2346502" y="2656223"/>
        <a:ext cx="5732878" cy="1024257"/>
      </dsp:txXfrm>
    </dsp:sp>
    <dsp:sp modelId="{894D45E7-B80A-49EA-A11E-44F67536E7ED}">
      <dsp:nvSpPr>
        <dsp:cNvPr id="0" name=""/>
        <dsp:cNvSpPr/>
      </dsp:nvSpPr>
      <dsp:spPr>
        <a:xfrm>
          <a:off x="2463468" y="99747"/>
          <a:ext cx="7718130" cy="1333563"/>
        </a:xfrm>
        <a:prstGeom prst="rect">
          <a:avLst/>
        </a:prstGeom>
        <a:solidFill>
          <a:schemeClr val="accent1">
            <a:lumMod val="40000"/>
            <a:lumOff val="6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t" anchorCtr="0">
          <a:noAutofit/>
        </a:bodyPr>
        <a:lstStyle/>
        <a:p>
          <a:pPr marL="174625" lvl="0" indent="0" algn="l" defTabSz="889000">
            <a:lnSpc>
              <a:spcPct val="100000"/>
            </a:lnSpc>
            <a:spcBef>
              <a:spcPct val="0"/>
            </a:spcBef>
            <a:spcAft>
              <a:spcPts val="0"/>
            </a:spcAft>
          </a:pPr>
          <a:r>
            <a:rPr lang="en" sz="2000" b="1" kern="1200" dirty="0" smtClean="0">
              <a:solidFill>
                <a:schemeClr val="tx1"/>
              </a:solidFill>
            </a:rPr>
            <a:t>Definition: </a:t>
          </a:r>
          <a:r>
            <a:rPr lang="en" sz="2000" kern="1200" dirty="0" smtClean="0">
              <a:solidFill>
                <a:schemeClr val="tx1"/>
              </a:solidFill>
            </a:rPr>
            <a:t>an acute inflammatory disease that affects the tubules and interstitium, while the glomeruli and blood vessels are </a:t>
          </a:r>
          <a:r>
            <a:rPr lang="en" sz="2000" kern="1200" smtClean="0">
              <a:solidFill>
                <a:schemeClr val="tx1"/>
              </a:solidFill>
            </a:rPr>
            <a:t>mostly spared, </a:t>
          </a:r>
          <a:r>
            <a:rPr lang="en" sz="2000" kern="1200" dirty="0" smtClean="0">
              <a:solidFill>
                <a:schemeClr val="tx1"/>
              </a:solidFill>
            </a:rPr>
            <a:t>and is manifested by functional and tubular disorders in urine sediment and ABI</a:t>
          </a:r>
          <a:endParaRPr lang="en-US" sz="2000" kern="1200" dirty="0">
            <a:solidFill>
              <a:schemeClr val="tx1"/>
            </a:solidFill>
          </a:endParaRPr>
        </a:p>
      </dsp:txBody>
      <dsp:txXfrm>
        <a:off x="2463468" y="99747"/>
        <a:ext cx="7718130" cy="1333563"/>
      </dsp:txXfrm>
    </dsp:sp>
    <dsp:sp modelId="{1C92EC6F-8966-472B-816F-5E33C6C5A03F}">
      <dsp:nvSpPr>
        <dsp:cNvPr id="0" name=""/>
        <dsp:cNvSpPr/>
      </dsp:nvSpPr>
      <dsp:spPr>
        <a:xfrm>
          <a:off x="2472438" y="1590073"/>
          <a:ext cx="7720482" cy="2170104"/>
        </a:xfrm>
        <a:prstGeom prst="rect">
          <a:avLst/>
        </a:prstGeom>
        <a:solidFill>
          <a:schemeClr val="accent1">
            <a:lumMod val="40000"/>
            <a:lumOff val="6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t" anchorCtr="0">
          <a:noAutofit/>
        </a:bodyPr>
        <a:lstStyle/>
        <a:p>
          <a:pPr marL="174625" lvl="0" indent="0" algn="l" defTabSz="889000">
            <a:lnSpc>
              <a:spcPct val="100000"/>
            </a:lnSpc>
            <a:spcBef>
              <a:spcPct val="0"/>
            </a:spcBef>
            <a:spcAft>
              <a:spcPts val="0"/>
            </a:spcAft>
          </a:pPr>
          <a:r>
            <a:rPr lang="en" sz="2000" b="1" kern="1200" dirty="0" smtClean="0">
              <a:solidFill>
                <a:schemeClr val="tx1"/>
              </a:solidFill>
            </a:rPr>
            <a:t>Etiology and classification of ATIN : </a:t>
          </a:r>
          <a:r>
            <a:rPr lang="en" sz="2000" u="sng" kern="1200" dirty="0" smtClean="0">
              <a:solidFill>
                <a:schemeClr val="tx1"/>
              </a:solidFill>
            </a:rPr>
            <a:t>ATIN mediated by immune mechanisms: </a:t>
          </a:r>
          <a:r>
            <a:rPr lang="en" sz="2000" kern="1200" dirty="0" smtClean="0">
              <a:solidFill>
                <a:schemeClr val="tx1"/>
              </a:solidFill>
            </a:rPr>
            <a:t>drugs, systemic </a:t>
          </a:r>
          <a:r>
            <a:rPr lang="en" sz="2000" kern="1200" smtClean="0">
              <a:solidFill>
                <a:schemeClr val="tx1"/>
              </a:solidFill>
            </a:rPr>
            <a:t>diseases (</a:t>
          </a:r>
          <a:r>
            <a:rPr lang="en" sz="2000" i="1" kern="1200" smtClean="0">
              <a:solidFill>
                <a:schemeClr val="tx1"/>
              </a:solidFill>
            </a:rPr>
            <a:t>SLE</a:t>
          </a:r>
          <a:r>
            <a:rPr lang="en" sz="2000" i="1" kern="1200" dirty="0" smtClean="0">
              <a:solidFill>
                <a:schemeClr val="tx1"/>
              </a:solidFill>
            </a:rPr>
            <a:t>, RA , Goodpasture </a:t>
          </a:r>
          <a:r>
            <a:rPr lang="en" sz="2000" kern="1200" dirty="0" smtClean="0">
              <a:solidFill>
                <a:schemeClr val="tx1"/>
              </a:solidFill>
            </a:rPr>
            <a:t>syndrome)</a:t>
          </a:r>
          <a:endParaRPr lang="en-US" sz="2000" kern="1200" dirty="0" smtClean="0">
            <a:solidFill>
              <a:schemeClr val="tx1"/>
            </a:solidFill>
          </a:endParaRPr>
        </a:p>
        <a:p>
          <a:pPr marL="174625" lvl="0" indent="0" algn="l" defTabSz="889000">
            <a:lnSpc>
              <a:spcPct val="100000"/>
            </a:lnSpc>
            <a:spcBef>
              <a:spcPct val="0"/>
            </a:spcBef>
            <a:spcAft>
              <a:spcPts val="0"/>
            </a:spcAft>
          </a:pPr>
          <a:r>
            <a:rPr lang="en" sz="2000" u="sng" kern="1200" smtClean="0">
              <a:solidFill>
                <a:schemeClr val="tx1"/>
              </a:solidFill>
            </a:rPr>
            <a:t>Acute TIN </a:t>
          </a:r>
          <a:r>
            <a:rPr lang="en" sz="2000" u="sng" kern="1200" dirty="0" smtClean="0">
              <a:solidFill>
                <a:schemeClr val="tx1"/>
              </a:solidFill>
            </a:rPr>
            <a:t>caused by infection </a:t>
          </a:r>
          <a:r>
            <a:rPr lang="en" sz="2000" kern="1200" dirty="0" smtClean="0">
              <a:solidFill>
                <a:schemeClr val="tx1"/>
              </a:solidFill>
            </a:rPr>
            <a:t>(acute bacterial PN) and ATIN in systemic infections of unknown pathogenesis</a:t>
          </a:r>
        </a:p>
        <a:p>
          <a:pPr marL="174625" lvl="0" indent="0" algn="l" defTabSz="889000">
            <a:lnSpc>
              <a:spcPct val="100000"/>
            </a:lnSpc>
            <a:spcBef>
              <a:spcPct val="0"/>
            </a:spcBef>
            <a:spcAft>
              <a:spcPts val="0"/>
            </a:spcAft>
          </a:pPr>
          <a:r>
            <a:rPr lang="en" sz="2000" u="sng" kern="1200" dirty="0" smtClean="0">
              <a:solidFill>
                <a:schemeClr val="tx1"/>
              </a:solidFill>
            </a:rPr>
            <a:t>And diopathic ATIN </a:t>
          </a:r>
          <a:r>
            <a:rPr lang="en" sz="2000" kern="1200" dirty="0" smtClean="0">
              <a:solidFill>
                <a:schemeClr val="tx1"/>
              </a:solidFill>
            </a:rPr>
            <a:t>of unknown etiology (anti TBM antibodies, eosinophilia, increased concentration </a:t>
          </a:r>
          <a:r>
            <a:rPr lang="en" sz="2000" i="0" kern="1200" smtClean="0">
              <a:solidFill>
                <a:schemeClr val="tx1"/>
              </a:solidFill>
            </a:rPr>
            <a:t>of</a:t>
          </a:r>
          <a:r>
            <a:rPr lang="en" sz="2000" i="1" kern="1200" smtClean="0">
              <a:solidFill>
                <a:schemeClr val="tx1"/>
              </a:solidFill>
            </a:rPr>
            <a:t> IgE</a:t>
          </a:r>
          <a:r>
            <a:rPr lang="en" sz="2000" kern="1200" smtClean="0">
              <a:solidFill>
                <a:schemeClr val="tx1"/>
              </a:solidFill>
            </a:rPr>
            <a:t>)</a:t>
          </a:r>
          <a:endParaRPr lang="en-US" sz="2000" kern="1200" dirty="0">
            <a:solidFill>
              <a:schemeClr val="tx1"/>
            </a:solidFill>
          </a:endParaRPr>
        </a:p>
      </dsp:txBody>
      <dsp:txXfrm>
        <a:off x="2472438" y="1590073"/>
        <a:ext cx="7720482" cy="2170104"/>
      </dsp:txXfrm>
    </dsp:sp>
    <dsp:sp modelId="{0641B77B-D38F-4271-8544-0D30D250396C}">
      <dsp:nvSpPr>
        <dsp:cNvPr id="0" name=""/>
        <dsp:cNvSpPr/>
      </dsp:nvSpPr>
      <dsp:spPr>
        <a:xfrm>
          <a:off x="2435449" y="3922338"/>
          <a:ext cx="7755959" cy="2308338"/>
        </a:xfrm>
        <a:prstGeom prst="rect">
          <a:avLst/>
        </a:prstGeom>
        <a:solidFill>
          <a:schemeClr val="accent1">
            <a:lumMod val="40000"/>
            <a:lumOff val="6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t" anchorCtr="0">
          <a:noAutofit/>
        </a:bodyPr>
        <a:lstStyle/>
        <a:p>
          <a:pPr marL="174625" lvl="0" indent="0" algn="l" defTabSz="889000">
            <a:lnSpc>
              <a:spcPct val="100000"/>
            </a:lnSpc>
            <a:spcBef>
              <a:spcPct val="0"/>
            </a:spcBef>
            <a:spcAft>
              <a:spcPts val="0"/>
            </a:spcAft>
          </a:pPr>
          <a:r>
            <a:rPr lang="en" sz="2000" b="1" kern="1200" dirty="0" smtClean="0">
              <a:solidFill>
                <a:schemeClr val="tx1"/>
              </a:solidFill>
            </a:rPr>
            <a:t>Pathogenesis (prototype of drug-induced ATIN</a:t>
          </a:r>
          <a:r>
            <a:rPr lang="en" sz="2000" b="1" kern="1200" smtClean="0">
              <a:solidFill>
                <a:schemeClr val="tx1"/>
              </a:solidFill>
            </a:rPr>
            <a:t>): </a:t>
          </a:r>
          <a:r>
            <a:rPr lang="en" sz="2000" i="1" kern="1200" smtClean="0">
              <a:solidFill>
                <a:schemeClr val="tx1"/>
              </a:solidFill>
            </a:rPr>
            <a:t>Drug-induced </a:t>
          </a:r>
          <a:r>
            <a:rPr lang="en" sz="2000" i="1" kern="1200" dirty="0" smtClean="0">
              <a:solidFill>
                <a:schemeClr val="tx1"/>
              </a:solidFill>
            </a:rPr>
            <a:t>ATIN </a:t>
          </a:r>
          <a:r>
            <a:rPr lang="en" sz="2000" kern="1200" dirty="0" smtClean="0">
              <a:solidFill>
                <a:schemeClr val="tx1"/>
              </a:solidFill>
            </a:rPr>
            <a:t>is a consequence of immune disorders: increase in urinary or circulatory eosinophils, </a:t>
          </a:r>
          <a:r>
            <a:rPr lang="en" sz="2000" kern="1200" smtClean="0">
              <a:solidFill>
                <a:schemeClr val="tx1"/>
              </a:solidFill>
            </a:rPr>
            <a:t>circulating antibodies, anti TBM AB </a:t>
          </a:r>
          <a:r>
            <a:rPr lang="en" sz="2000" kern="1200" dirty="0" smtClean="0">
              <a:solidFill>
                <a:schemeClr val="tx1"/>
              </a:solidFill>
            </a:rPr>
            <a:t>to penicillin, complement deposits along the TBM, onset of disease after re-exposure to a certain antigen, increase in serum </a:t>
          </a:r>
          <a:r>
            <a:rPr lang="en" sz="2000" i="1" kern="1200" dirty="0" smtClean="0">
              <a:solidFill>
                <a:schemeClr val="tx1"/>
              </a:solidFill>
            </a:rPr>
            <a:t>IgE</a:t>
          </a:r>
          <a:endParaRPr lang="sr-Cyrl-RS" sz="2000" i="1" kern="1200" dirty="0" smtClean="0">
            <a:solidFill>
              <a:schemeClr val="tx1"/>
            </a:solidFill>
          </a:endParaRPr>
        </a:p>
        <a:p>
          <a:pPr marL="174625" lvl="0" indent="0" algn="l" defTabSz="889000">
            <a:lnSpc>
              <a:spcPct val="100000"/>
            </a:lnSpc>
            <a:spcBef>
              <a:spcPct val="0"/>
            </a:spcBef>
            <a:spcAft>
              <a:spcPts val="0"/>
            </a:spcAft>
          </a:pPr>
          <a:r>
            <a:rPr lang="en-US" sz="2000" b="1" kern="1200" smtClean="0">
              <a:solidFill>
                <a:schemeClr val="tx1"/>
              </a:solidFill>
            </a:rPr>
            <a:t>Humoral and cellular mechanisms may be involved in the pathogenesis of ATIN</a:t>
          </a:r>
          <a:endParaRPr lang="en-US" sz="2000" b="1" kern="1200" dirty="0">
            <a:solidFill>
              <a:schemeClr val="tx1"/>
            </a:solidFill>
          </a:endParaRPr>
        </a:p>
      </dsp:txBody>
      <dsp:txXfrm>
        <a:off x="2435449" y="3922338"/>
        <a:ext cx="7755959" cy="230833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B1A823-E0F1-41FA-9420-78B0623A3963}">
      <dsp:nvSpPr>
        <dsp:cNvPr id="0" name=""/>
        <dsp:cNvSpPr/>
      </dsp:nvSpPr>
      <dsp:spPr>
        <a:xfrm>
          <a:off x="0" y="990808"/>
          <a:ext cx="2698652" cy="1446640"/>
        </a:xfrm>
        <a:prstGeom prst="rect">
          <a:avLst/>
        </a:prstGeom>
        <a:solidFill>
          <a:schemeClr val="accent1">
            <a:lumMod val="20000"/>
            <a:lumOff val="80000"/>
          </a:schemeClr>
        </a:solidFill>
        <a:ln>
          <a:solidFill>
            <a:srgbClr val="000099"/>
          </a:solidFill>
        </a:ln>
        <a:effectLst/>
      </dsp:spPr>
      <dsp:style>
        <a:lnRef idx="0">
          <a:scrgbClr r="0" g="0" b="0"/>
        </a:lnRef>
        <a:fillRef idx="0">
          <a:scrgbClr r="0" g="0" b="0"/>
        </a:fillRef>
        <a:effectRef idx="0">
          <a:scrgbClr r="0" g="0" b="0"/>
        </a:effectRef>
        <a:fontRef idx="minor"/>
      </dsp:style>
      <dsp:txBody>
        <a:bodyPr spcFirstLastPara="0" vert="horz" wrap="square" lIns="135128" tIns="48260" rIns="135128" bIns="48260" numCol="1" spcCol="1270" anchor="ctr" anchorCtr="0">
          <a:noAutofit/>
        </a:bodyPr>
        <a:lstStyle/>
        <a:p>
          <a:pPr lvl="0" algn="ctr" defTabSz="844550">
            <a:lnSpc>
              <a:spcPct val="90000"/>
            </a:lnSpc>
            <a:spcBef>
              <a:spcPct val="0"/>
            </a:spcBef>
            <a:spcAft>
              <a:spcPct val="35000"/>
            </a:spcAft>
          </a:pPr>
          <a:r>
            <a:rPr lang="en" sz="1900" kern="1200" dirty="0" smtClean="0">
              <a:solidFill>
                <a:schemeClr val="tx1"/>
              </a:solidFill>
            </a:rPr>
            <a:t>ATIN (drug-induced): </a:t>
          </a:r>
          <a:r>
            <a:rPr lang="en" sz="1900" b="1" kern="1200" dirty="0" smtClean="0">
              <a:solidFill>
                <a:schemeClr val="tx1"/>
              </a:solidFill>
            </a:rPr>
            <a:t>sudden kidney failure after administration </a:t>
          </a:r>
          <a:r>
            <a:rPr lang="en" sz="1900" b="1" kern="1200" smtClean="0">
              <a:solidFill>
                <a:schemeClr val="tx1"/>
              </a:solidFill>
            </a:rPr>
            <a:t>of a drug </a:t>
          </a:r>
          <a:endParaRPr lang="en-US" sz="1900" kern="1200" dirty="0"/>
        </a:p>
      </dsp:txBody>
      <dsp:txXfrm>
        <a:off x="0" y="990808"/>
        <a:ext cx="2698652" cy="1446640"/>
      </dsp:txXfrm>
    </dsp:sp>
    <dsp:sp modelId="{37F64191-0801-4095-8094-04760B1BF16B}">
      <dsp:nvSpPr>
        <dsp:cNvPr id="0" name=""/>
        <dsp:cNvSpPr/>
      </dsp:nvSpPr>
      <dsp:spPr>
        <a:xfrm>
          <a:off x="2698652" y="69607"/>
          <a:ext cx="539730" cy="3289042"/>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C2763D-CABE-4881-8F80-45DA1E4EA361}">
      <dsp:nvSpPr>
        <dsp:cNvPr id="0" name=""/>
        <dsp:cNvSpPr/>
      </dsp:nvSpPr>
      <dsp:spPr>
        <a:xfrm>
          <a:off x="3454274" y="69607"/>
          <a:ext cx="7340333" cy="3289042"/>
        </a:xfrm>
        <a:prstGeom prst="rect">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285750" lvl="1" indent="-285750" algn="l" defTabSz="1866900">
            <a:lnSpc>
              <a:spcPct val="90000"/>
            </a:lnSpc>
            <a:spcBef>
              <a:spcPct val="0"/>
            </a:spcBef>
            <a:spcAft>
              <a:spcPct val="15000"/>
            </a:spcAft>
            <a:buChar char="••"/>
          </a:pPr>
          <a:r>
            <a:rPr lang="en" sz="4200" kern="1200" smtClean="0">
              <a:solidFill>
                <a:schemeClr val="tx1"/>
              </a:solidFill>
            </a:rPr>
            <a:t>Sudden </a:t>
          </a:r>
          <a:r>
            <a:rPr lang="en" sz="4200" kern="1200" dirty="0" smtClean="0">
              <a:solidFill>
                <a:schemeClr val="tx1"/>
              </a:solidFill>
            </a:rPr>
            <a:t>decrease in kidney function in patients with an infection or who have started using a drug (fever, measles, </a:t>
          </a:r>
          <a:r>
            <a:rPr lang="en" sz="4200" kern="1200" smtClean="0">
              <a:solidFill>
                <a:schemeClr val="tx1"/>
              </a:solidFill>
            </a:rPr>
            <a:t>eosinophilia, oliguria)</a:t>
          </a:r>
          <a:endParaRPr lang="en-US" sz="4200" kern="1200" dirty="0"/>
        </a:p>
      </dsp:txBody>
      <dsp:txXfrm>
        <a:off x="3454274" y="69607"/>
        <a:ext cx="7340333" cy="3289042"/>
      </dsp:txXfrm>
    </dsp:sp>
    <dsp:sp modelId="{1373D45F-458B-49D3-9B4D-D793A1A9C172}">
      <dsp:nvSpPr>
        <dsp:cNvPr id="0" name=""/>
        <dsp:cNvSpPr/>
      </dsp:nvSpPr>
      <dsp:spPr>
        <a:xfrm>
          <a:off x="0" y="3889256"/>
          <a:ext cx="2701290" cy="1324247"/>
        </a:xfrm>
        <a:prstGeom prst="rect">
          <a:avLst/>
        </a:prstGeom>
        <a:solidFill>
          <a:schemeClr val="accent1">
            <a:lumMod val="20000"/>
            <a:lumOff val="80000"/>
          </a:schemeClr>
        </a:solidFill>
        <a:ln>
          <a:solidFill>
            <a:srgbClr val="000099"/>
          </a:solidFill>
        </a:ln>
        <a:effectLst/>
      </dsp:spPr>
      <dsp:style>
        <a:lnRef idx="0">
          <a:scrgbClr r="0" g="0" b="0"/>
        </a:lnRef>
        <a:fillRef idx="0">
          <a:scrgbClr r="0" g="0" b="0"/>
        </a:fillRef>
        <a:effectRef idx="0">
          <a:scrgbClr r="0" g="0" b="0"/>
        </a:effectRef>
        <a:fontRef idx="minor"/>
      </dsp:style>
      <dsp:txBody>
        <a:bodyPr spcFirstLastPara="0" vert="horz" wrap="square" lIns="135128" tIns="48260" rIns="135128" bIns="48260" numCol="1" spcCol="1270" anchor="ctr" anchorCtr="0">
          <a:noAutofit/>
        </a:bodyPr>
        <a:lstStyle/>
        <a:p>
          <a:pPr lvl="0" algn="ctr" defTabSz="844550">
            <a:lnSpc>
              <a:spcPct val="90000"/>
            </a:lnSpc>
            <a:spcBef>
              <a:spcPct val="0"/>
            </a:spcBef>
            <a:spcAft>
              <a:spcPct val="35000"/>
            </a:spcAft>
          </a:pPr>
          <a:r>
            <a:rPr lang="en" sz="1900" kern="1200" smtClean="0">
              <a:solidFill>
                <a:schemeClr val="tx1"/>
              </a:solidFill>
            </a:rPr>
            <a:t>AKI </a:t>
          </a:r>
          <a:r>
            <a:rPr lang="en" sz="1900" kern="1200" dirty="0" smtClean="0">
              <a:solidFill>
                <a:schemeClr val="tx1"/>
              </a:solidFill>
            </a:rPr>
            <a:t>is reversible in most cases and can last for several weeks or a month </a:t>
          </a:r>
          <a:endParaRPr lang="en-US" sz="1900" kern="1200" dirty="0"/>
        </a:p>
      </dsp:txBody>
      <dsp:txXfrm>
        <a:off x="0" y="3889256"/>
        <a:ext cx="2701290" cy="1324247"/>
      </dsp:txXfrm>
    </dsp:sp>
    <dsp:sp modelId="{E585CE71-0CBD-49E3-877A-79C3CA0F7314}">
      <dsp:nvSpPr>
        <dsp:cNvPr id="0" name=""/>
        <dsp:cNvSpPr/>
      </dsp:nvSpPr>
      <dsp:spPr>
        <a:xfrm>
          <a:off x="2701290" y="3509850"/>
          <a:ext cx="540258" cy="208306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13A48A5-F476-442C-887F-E4711EE3F2F3}">
      <dsp:nvSpPr>
        <dsp:cNvPr id="0" name=""/>
        <dsp:cNvSpPr/>
      </dsp:nvSpPr>
      <dsp:spPr>
        <a:xfrm>
          <a:off x="3457651" y="3509850"/>
          <a:ext cx="7347508" cy="2083060"/>
        </a:xfrm>
        <a:prstGeom prst="rect">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marL="285750" lvl="1" indent="-285750" algn="l" defTabSz="1866900">
            <a:lnSpc>
              <a:spcPct val="90000"/>
            </a:lnSpc>
            <a:spcBef>
              <a:spcPct val="0"/>
            </a:spcBef>
            <a:spcAft>
              <a:spcPct val="15000"/>
            </a:spcAft>
            <a:buChar char="••"/>
          </a:pPr>
          <a:r>
            <a:rPr lang="en" sz="4200" kern="1200" dirty="0" smtClean="0">
              <a:solidFill>
                <a:schemeClr val="tx1"/>
              </a:solidFill>
            </a:rPr>
            <a:t>ATIN caused by NSAID drugs can be associated with nephrotic syndrome</a:t>
          </a:r>
          <a:endParaRPr lang="en-US" sz="4200" kern="1200" dirty="0"/>
        </a:p>
      </dsp:txBody>
      <dsp:txXfrm>
        <a:off x="3457651" y="3509850"/>
        <a:ext cx="7347508" cy="208306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9A2978-262E-4C31-B7A3-460250C72D81}">
      <dsp:nvSpPr>
        <dsp:cNvPr id="0" name=""/>
        <dsp:cNvSpPr/>
      </dsp:nvSpPr>
      <dsp:spPr>
        <a:xfrm>
          <a:off x="99771" y="94923"/>
          <a:ext cx="6662956" cy="49505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1" indent="0" algn="l" defTabSz="889000">
            <a:lnSpc>
              <a:spcPct val="90000"/>
            </a:lnSpc>
            <a:spcBef>
              <a:spcPct val="0"/>
            </a:spcBef>
            <a:spcAft>
              <a:spcPct val="15000"/>
            </a:spcAft>
            <a:buChar char="••"/>
          </a:pPr>
          <a:r>
            <a:rPr lang="en" sz="2000" kern="1200" smtClean="0">
              <a:solidFill>
                <a:srgbClr val="000099"/>
              </a:solidFill>
            </a:rPr>
            <a:t> Any </a:t>
          </a:r>
          <a:r>
            <a:rPr lang="en" sz="2000" kern="1200" dirty="0" smtClean="0">
              <a:solidFill>
                <a:srgbClr val="000099"/>
              </a:solidFill>
            </a:rPr>
            <a:t>occurrence </a:t>
          </a:r>
          <a:r>
            <a:rPr lang="en" sz="2000" kern="1200" smtClean="0">
              <a:solidFill>
                <a:srgbClr val="000099"/>
              </a:solidFill>
            </a:rPr>
            <a:t>of AKI </a:t>
          </a:r>
          <a:r>
            <a:rPr lang="en" sz="2000" kern="1200" dirty="0" smtClean="0">
              <a:solidFill>
                <a:srgbClr val="000099"/>
              </a:solidFill>
            </a:rPr>
            <a:t>of unknown etiology </a:t>
          </a:r>
          <a:endParaRPr lang="en-US" sz="2000" kern="1200" dirty="0"/>
        </a:p>
        <a:p>
          <a:pPr marL="0" lvl="1" indent="0" algn="l" defTabSz="889000">
            <a:lnSpc>
              <a:spcPct val="90000"/>
            </a:lnSpc>
            <a:spcBef>
              <a:spcPct val="0"/>
            </a:spcBef>
            <a:spcAft>
              <a:spcPct val="15000"/>
            </a:spcAft>
            <a:buChar char="••"/>
          </a:pPr>
          <a:r>
            <a:rPr lang="en" sz="2000" kern="1200" smtClean="0">
              <a:solidFill>
                <a:srgbClr val="000099"/>
              </a:solidFill>
            </a:rPr>
            <a:t> </a:t>
          </a:r>
          <a:r>
            <a:rPr lang="en-US" sz="2000" kern="1200" smtClean="0">
              <a:solidFill>
                <a:schemeClr val="accent5">
                  <a:lumMod val="75000"/>
                </a:schemeClr>
              </a:solidFill>
            </a:rPr>
            <a:t>History </a:t>
          </a:r>
          <a:r>
            <a:rPr lang="en-US" sz="2000" kern="1200" smtClean="0"/>
            <a:t>of medication use, fever, rash, hemolytic anemia</a:t>
          </a:r>
          <a:r>
            <a:rPr lang="en" sz="2000" kern="1200" smtClean="0"/>
            <a:t>,</a:t>
          </a:r>
          <a:endParaRPr lang="sr-Cyrl-RS" sz="2000" kern="1200" dirty="0" smtClean="0"/>
        </a:p>
        <a:p>
          <a:pPr marL="0" lvl="1" indent="0" algn="l" defTabSz="889000">
            <a:lnSpc>
              <a:spcPct val="90000"/>
            </a:lnSpc>
            <a:spcBef>
              <a:spcPct val="0"/>
            </a:spcBef>
            <a:spcAft>
              <a:spcPct val="15000"/>
            </a:spcAft>
            <a:buChar char="••"/>
          </a:pPr>
          <a:r>
            <a:rPr lang="en" sz="2000" kern="1200" smtClean="0">
              <a:solidFill>
                <a:srgbClr val="000099"/>
              </a:solidFill>
            </a:rPr>
            <a:t> Laboratory</a:t>
          </a:r>
          <a:r>
            <a:rPr lang="en" sz="2000" kern="1200" smtClean="0"/>
            <a:t>: </a:t>
          </a:r>
          <a:r>
            <a:rPr lang="en" sz="2000" kern="1200" dirty="0" smtClean="0">
              <a:solidFill>
                <a:schemeClr val="tx1"/>
              </a:solidFill>
            </a:rPr>
            <a:t>Increased creatinine concentration, hyperkalemia, hyperchloremia, metabolic acidosis, hypernatremia, hypophosphatemia, hypouricemia, glycosuria, aminoaciduria, bicarbonateuria with normal </a:t>
          </a:r>
          <a:r>
            <a:rPr lang="en" sz="2000" i="1" kern="1200" dirty="0" smtClean="0">
              <a:solidFill>
                <a:schemeClr val="tx1"/>
              </a:solidFill>
            </a:rPr>
            <a:t>K concentration, </a:t>
          </a:r>
          <a:r>
            <a:rPr lang="en" sz="2000" kern="1200" dirty="0" smtClean="0">
              <a:solidFill>
                <a:srgbClr val="000099"/>
              </a:solidFill>
            </a:rPr>
            <a:t>leukocytosis </a:t>
          </a:r>
          <a:r>
            <a:rPr lang="en" sz="2000" kern="1200" dirty="0" smtClean="0">
              <a:solidFill>
                <a:schemeClr val="tx1"/>
              </a:solidFill>
            </a:rPr>
            <a:t>or eosinophilia, anemia, increased </a:t>
          </a:r>
          <a:r>
            <a:rPr lang="en" sz="2000" i="1" kern="1200" smtClean="0">
              <a:solidFill>
                <a:schemeClr val="tx1"/>
              </a:solidFill>
            </a:rPr>
            <a:t>IgE concentration, </a:t>
          </a:r>
          <a:r>
            <a:rPr lang="en" sz="2000" i="0" kern="1200" smtClean="0">
              <a:solidFill>
                <a:schemeClr val="tx1"/>
              </a:solidFill>
            </a:rPr>
            <a:t>mild </a:t>
          </a:r>
          <a:r>
            <a:rPr lang="en" sz="2000" kern="1200" dirty="0" smtClean="0">
              <a:solidFill>
                <a:schemeClr val="tx1"/>
              </a:solidFill>
            </a:rPr>
            <a:t>proteinuria and hematuria, leukocyturia with leukocyte cylinders, </a:t>
          </a:r>
          <a:r>
            <a:rPr lang="en" sz="2000" kern="1200" dirty="0" smtClean="0"/>
            <a:t>eosinophilia, increased concentration </a:t>
          </a:r>
          <a:r>
            <a:rPr lang="en" sz="2000" i="1" kern="1200" smtClean="0"/>
            <a:t>of IgG</a:t>
          </a:r>
          <a:r>
            <a:rPr lang="en" sz="2000" kern="1200" smtClean="0"/>
            <a:t>, </a:t>
          </a:r>
          <a:r>
            <a:rPr lang="en" sz="2000" kern="1200" dirty="0" smtClean="0"/>
            <a:t>tubular disorders</a:t>
          </a:r>
        </a:p>
        <a:p>
          <a:pPr marL="0" lvl="1" indent="0" algn="l" defTabSz="889000">
            <a:lnSpc>
              <a:spcPct val="90000"/>
            </a:lnSpc>
            <a:spcBef>
              <a:spcPct val="0"/>
            </a:spcBef>
            <a:spcAft>
              <a:spcPct val="15000"/>
            </a:spcAft>
            <a:buChar char="••"/>
          </a:pPr>
          <a:r>
            <a:rPr lang="en" sz="2000" kern="1200" smtClean="0">
              <a:solidFill>
                <a:srgbClr val="000099"/>
              </a:solidFill>
            </a:rPr>
            <a:t>Eosinophylluria </a:t>
          </a:r>
          <a:r>
            <a:rPr lang="en" sz="2000" kern="1200" smtClean="0"/>
            <a:t>(in 50-90% of cases)</a:t>
          </a:r>
          <a:endParaRPr lang="sr-Cyrl-RS" sz="2000" kern="1200" dirty="0" smtClean="0"/>
        </a:p>
        <a:p>
          <a:pPr marL="0" lvl="1" indent="0" algn="l" defTabSz="889000">
            <a:lnSpc>
              <a:spcPct val="90000"/>
            </a:lnSpc>
            <a:spcBef>
              <a:spcPct val="0"/>
            </a:spcBef>
            <a:spcAft>
              <a:spcPct val="15000"/>
            </a:spcAft>
            <a:buChar char="••"/>
          </a:pPr>
          <a:r>
            <a:rPr lang="en" sz="2000" kern="1200" smtClean="0"/>
            <a:t>Ehosonographically (</a:t>
          </a:r>
          <a:r>
            <a:rPr lang="en" sz="2000" u="sng" kern="1200" smtClean="0"/>
            <a:t>not pathognomonic</a:t>
          </a:r>
          <a:r>
            <a:rPr lang="en" sz="2000" kern="1200" smtClean="0"/>
            <a:t>): </a:t>
          </a:r>
          <a:r>
            <a:rPr lang="en" sz="2000" kern="1200" dirty="0" smtClean="0">
              <a:solidFill>
                <a:srgbClr val="000099"/>
              </a:solidFill>
            </a:rPr>
            <a:t>the kidneys </a:t>
          </a:r>
          <a:r>
            <a:rPr lang="en" sz="2000" kern="1200" smtClean="0">
              <a:solidFill>
                <a:srgbClr val="000099"/>
              </a:solidFill>
            </a:rPr>
            <a:t>are normal </a:t>
          </a:r>
          <a:r>
            <a:rPr lang="en" sz="2000" kern="1200" dirty="0" smtClean="0">
              <a:solidFill>
                <a:srgbClr val="000099"/>
              </a:solidFill>
            </a:rPr>
            <a:t>size or slightly enlarged</a:t>
          </a:r>
        </a:p>
        <a:p>
          <a:pPr marL="0" lvl="1" indent="0" algn="l" defTabSz="889000">
            <a:lnSpc>
              <a:spcPct val="90000"/>
            </a:lnSpc>
            <a:spcBef>
              <a:spcPct val="0"/>
            </a:spcBef>
            <a:spcAft>
              <a:spcPct val="15000"/>
            </a:spcAft>
            <a:buChar char="••"/>
          </a:pPr>
          <a:r>
            <a:rPr lang="en" sz="2000" kern="1200" smtClean="0">
              <a:solidFill>
                <a:srgbClr val="000099"/>
              </a:solidFill>
            </a:rPr>
            <a:t> kidney </a:t>
          </a:r>
          <a:r>
            <a:rPr lang="en" sz="2000" kern="1200" dirty="0" smtClean="0">
              <a:solidFill>
                <a:srgbClr val="000099"/>
              </a:solidFill>
            </a:rPr>
            <a:t>biopsy</a:t>
          </a:r>
          <a:endParaRPr lang="en-US" sz="2000" kern="1200" dirty="0">
            <a:solidFill>
              <a:srgbClr val="000099"/>
            </a:solidFill>
          </a:endParaRPr>
        </a:p>
      </dsp:txBody>
      <dsp:txXfrm>
        <a:off x="213697" y="208849"/>
        <a:ext cx="6435104" cy="3661880"/>
      </dsp:txXfrm>
    </dsp:sp>
    <dsp:sp modelId="{21C70C99-CB31-4B3A-932B-205721165A6D}">
      <dsp:nvSpPr>
        <dsp:cNvPr id="0" name=""/>
        <dsp:cNvSpPr/>
      </dsp:nvSpPr>
      <dsp:spPr>
        <a:xfrm>
          <a:off x="-586869" y="-446954"/>
          <a:ext cx="12119500" cy="6924518"/>
        </a:xfrm>
        <a:prstGeom prst="leftCircularArrow">
          <a:avLst>
            <a:gd name="adj1" fmla="val 1747"/>
            <a:gd name="adj2" fmla="val 208106"/>
            <a:gd name="adj3" fmla="val 1598054"/>
            <a:gd name="adj4" fmla="val 8638927"/>
            <a:gd name="adj5" fmla="val 203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9FD327-4713-4062-8AE0-1EB8447AED2B}">
      <dsp:nvSpPr>
        <dsp:cNvPr id="0" name=""/>
        <dsp:cNvSpPr/>
      </dsp:nvSpPr>
      <dsp:spPr>
        <a:xfrm>
          <a:off x="1219183" y="5104016"/>
          <a:ext cx="3118617" cy="733995"/>
        </a:xfrm>
        <a:prstGeom prst="roundRect">
          <a:avLst>
            <a:gd name="adj" fmla="val 10000"/>
          </a:avLst>
        </a:prstGeom>
        <a:solidFill>
          <a:schemeClr val="accent1">
            <a:hueOff val="0"/>
            <a:satOff val="0"/>
            <a:lumOff val="0"/>
            <a:alphaOff val="0"/>
          </a:schemeClr>
        </a:solidFill>
        <a:ln w="12700" cap="flat" cmpd="sng" algn="ctr">
          <a:solidFill>
            <a:srgbClr val="00009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a:lnSpc>
              <a:spcPct val="90000"/>
            </a:lnSpc>
            <a:spcBef>
              <a:spcPct val="0"/>
            </a:spcBef>
            <a:spcAft>
              <a:spcPct val="35000"/>
            </a:spcAft>
          </a:pPr>
          <a:r>
            <a:rPr lang="en" sz="3500" kern="1200" dirty="0" smtClean="0"/>
            <a:t>Diagnosis</a:t>
          </a:r>
          <a:endParaRPr lang="en-US" sz="3500" kern="1200" dirty="0"/>
        </a:p>
      </dsp:txBody>
      <dsp:txXfrm>
        <a:off x="1240681" y="5125514"/>
        <a:ext cx="3075621" cy="690999"/>
      </dsp:txXfrm>
    </dsp:sp>
    <dsp:sp modelId="{85D0C1D1-7695-49C2-816F-DD08BCA83693}">
      <dsp:nvSpPr>
        <dsp:cNvPr id="0" name=""/>
        <dsp:cNvSpPr/>
      </dsp:nvSpPr>
      <dsp:spPr>
        <a:xfrm>
          <a:off x="7220986" y="1181366"/>
          <a:ext cx="4149331" cy="386866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0" rIns="0" bIns="0" numCol="1" spcCol="1270" anchor="b" anchorCtr="1">
          <a:noAutofit/>
        </a:bodyPr>
        <a:lstStyle/>
        <a:p>
          <a:pPr marL="228600" lvl="1" indent="-228600" algn="l" defTabSz="889000">
            <a:lnSpc>
              <a:spcPct val="90000"/>
            </a:lnSpc>
            <a:spcBef>
              <a:spcPct val="0"/>
            </a:spcBef>
            <a:spcAft>
              <a:spcPct val="15000"/>
            </a:spcAft>
            <a:buChar char="••"/>
          </a:pPr>
          <a:r>
            <a:rPr lang="en" sz="2000" kern="1200" dirty="0" smtClean="0">
              <a:solidFill>
                <a:srgbClr val="0000CC"/>
              </a:solidFill>
            </a:rPr>
            <a:t>Discontinuation of the incriminated drug</a:t>
          </a:r>
          <a:endParaRPr lang="en-US" sz="2000" kern="1200" dirty="0"/>
        </a:p>
        <a:p>
          <a:pPr marL="228600" lvl="1" indent="-228600" algn="l" defTabSz="889000">
            <a:lnSpc>
              <a:spcPct val="90000"/>
            </a:lnSpc>
            <a:spcBef>
              <a:spcPct val="0"/>
            </a:spcBef>
            <a:spcAft>
              <a:spcPct val="15000"/>
            </a:spcAft>
            <a:buChar char="••"/>
          </a:pPr>
          <a:r>
            <a:rPr lang="en" sz="2000" kern="1200" dirty="0" smtClean="0">
              <a:solidFill>
                <a:srgbClr val="0000CC"/>
              </a:solidFill>
            </a:rPr>
            <a:t>Conservative therapy </a:t>
          </a:r>
          <a:r>
            <a:rPr lang="en" sz="2000" kern="1200" dirty="0" smtClean="0"/>
            <a:t>(correction of electrolyte disturbances, reduced protein intake), dialysis treatment</a:t>
          </a:r>
        </a:p>
        <a:p>
          <a:pPr marL="228600" lvl="1" indent="-228600" algn="l" defTabSz="889000">
            <a:lnSpc>
              <a:spcPct val="90000"/>
            </a:lnSpc>
            <a:spcBef>
              <a:spcPct val="0"/>
            </a:spcBef>
            <a:spcAft>
              <a:spcPct val="15000"/>
            </a:spcAft>
            <a:buChar char="••"/>
          </a:pPr>
          <a:r>
            <a:rPr lang="en" sz="2000" u="sng" kern="1200" dirty="0" smtClean="0">
              <a:solidFill>
                <a:srgbClr val="0000CC"/>
              </a:solidFill>
            </a:rPr>
            <a:t>Corticosteroid therapy 1 </a:t>
          </a:r>
          <a:r>
            <a:rPr lang="en" sz="2000" i="1" u="sng" kern="1200" smtClean="0">
              <a:solidFill>
                <a:srgbClr val="0000CC"/>
              </a:solidFill>
            </a:rPr>
            <a:t>mg/kg BW</a:t>
          </a:r>
          <a:r>
            <a:rPr lang="en" sz="2000" u="sng" kern="1200" smtClean="0">
              <a:solidFill>
                <a:srgbClr val="0000CC"/>
              </a:solidFill>
            </a:rPr>
            <a:t> </a:t>
          </a:r>
          <a:r>
            <a:rPr lang="en" sz="2000" kern="1200" dirty="0" smtClean="0"/>
            <a:t>can cause recovery after 1-2 weeks, if there is no recovery continue with 2 </a:t>
          </a:r>
          <a:r>
            <a:rPr lang="en" sz="2000" i="1" kern="1200" dirty="0" smtClean="0"/>
            <a:t>mg/kg </a:t>
          </a:r>
          <a:r>
            <a:rPr lang="en" sz="2000" kern="1200" dirty="0" smtClean="0"/>
            <a:t>TT cyclophosphamide</a:t>
          </a:r>
        </a:p>
        <a:p>
          <a:pPr marL="228600" lvl="1" indent="-228600" algn="l" defTabSz="889000">
            <a:lnSpc>
              <a:spcPct val="90000"/>
            </a:lnSpc>
            <a:spcBef>
              <a:spcPct val="0"/>
            </a:spcBef>
            <a:spcAft>
              <a:spcPct val="15000"/>
            </a:spcAft>
            <a:buChar char="••"/>
          </a:pPr>
          <a:r>
            <a:rPr lang="en" sz="2000" kern="1200" dirty="0" smtClean="0"/>
            <a:t>And if there is no effect even after 6 months, the treatment is stopped</a:t>
          </a:r>
          <a:endParaRPr lang="en-US" sz="2000" kern="1200" dirty="0"/>
        </a:p>
      </dsp:txBody>
      <dsp:txXfrm>
        <a:off x="7310015" y="2099393"/>
        <a:ext cx="3971273" cy="2861603"/>
      </dsp:txXfrm>
    </dsp:sp>
    <dsp:sp modelId="{5B323BB2-3D3E-4149-B447-AD02FD06C255}">
      <dsp:nvSpPr>
        <dsp:cNvPr id="0" name=""/>
        <dsp:cNvSpPr/>
      </dsp:nvSpPr>
      <dsp:spPr>
        <a:xfrm>
          <a:off x="8083594" y="266008"/>
          <a:ext cx="3118617" cy="617865"/>
        </a:xfrm>
        <a:prstGeom prst="roundRect">
          <a:avLst>
            <a:gd name="adj" fmla="val 10000"/>
          </a:avLst>
        </a:prstGeom>
        <a:solidFill>
          <a:schemeClr val="accent1">
            <a:hueOff val="0"/>
            <a:satOff val="0"/>
            <a:lumOff val="0"/>
            <a:alphaOff val="0"/>
          </a:schemeClr>
        </a:solidFill>
        <a:ln w="12700" cap="flat" cmpd="sng" algn="ctr">
          <a:solidFill>
            <a:srgbClr val="00009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lvl="0" algn="ctr" defTabSz="1555750">
            <a:lnSpc>
              <a:spcPct val="90000"/>
            </a:lnSpc>
            <a:spcBef>
              <a:spcPct val="0"/>
            </a:spcBef>
            <a:spcAft>
              <a:spcPct val="35000"/>
            </a:spcAft>
          </a:pPr>
          <a:r>
            <a:rPr lang="en" sz="3500" kern="1200" dirty="0" smtClean="0"/>
            <a:t>Therapy</a:t>
          </a:r>
          <a:endParaRPr lang="en-US" sz="3500" kern="1200" dirty="0"/>
        </a:p>
      </dsp:txBody>
      <dsp:txXfrm>
        <a:off x="8101691" y="284105"/>
        <a:ext cx="3082423" cy="581671"/>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5.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1.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4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4.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EC4AD7-9F7E-45D2-9797-26376F467B48}" type="datetimeFigureOut">
              <a:rPr lang="en-US" smtClean="0"/>
              <a:t>2/16/2024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DE32BA-E32D-48FB-9B72-4483199582CD}" type="slidenum">
              <a:rPr lang="en-US" smtClean="0"/>
              <a:t>‹#›</a:t>
            </a:fld>
            <a:endParaRPr lang="en-US"/>
          </a:p>
        </p:txBody>
      </p:sp>
    </p:spTree>
    <p:extLst>
      <p:ext uri="{BB962C8B-B14F-4D97-AF65-F5344CB8AC3E}">
        <p14:creationId xmlns:p14="http://schemas.microsoft.com/office/powerpoint/2010/main" val="2884240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FC4636F-533D-48B1-BAA8-4A7DA3FBD606}" type="slidenum">
              <a:rPr lang="en-US" altLang="en-US" smtClean="0"/>
              <a:pPr>
                <a:spcBef>
                  <a:spcPct val="0"/>
                </a:spcBef>
              </a:pPr>
              <a:t>1</a:t>
            </a:fld>
            <a:endParaRPr lang="en-US" altLang="en-US" smtClean="0"/>
          </a:p>
        </p:txBody>
      </p:sp>
      <p:sp>
        <p:nvSpPr>
          <p:cNvPr id="5123" name="Rectangle 2"/>
          <p:cNvSpPr>
            <a:spLocks noGrp="1" noChangeArrowheads="1"/>
          </p:cNvSpPr>
          <p:nvPr>
            <p:ph type="body" idx="1"/>
          </p:nvPr>
        </p:nvSpPr>
        <p:spPr bwMode="auto">
          <a:xfrm>
            <a:off x="249238" y="4883150"/>
            <a:ext cx="6430962" cy="3767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9384" tIns="44694" rIns="89384" bIns="44694" numCol="1" anchor="t" anchorCtr="0" compatLnSpc="1">
            <a:prstTxWarp prst="textNoShape">
              <a:avLst/>
            </a:prstTxWarp>
          </a:bodyPr>
          <a:lstStyle/>
          <a:p>
            <a:pPr eaLnBrk="1" hangingPunct="1">
              <a:spcBef>
                <a:spcPct val="0"/>
              </a:spcBef>
            </a:pPr>
            <a:endParaRPr lang="en-GB" altLang="en-US" smtClean="0"/>
          </a:p>
        </p:txBody>
      </p:sp>
      <p:sp>
        <p:nvSpPr>
          <p:cNvPr id="5124" name="Rectangle 3"/>
          <p:cNvSpPr>
            <a:spLocks noGrp="1" noRot="1" noChangeAspect="1" noChangeArrowheads="1" noTextEdit="1"/>
          </p:cNvSpPr>
          <p:nvPr>
            <p:ph type="sldImg"/>
          </p:nvPr>
        </p:nvSpPr>
        <p:spPr bwMode="auto">
          <a:xfrm>
            <a:off x="-720725" y="0"/>
            <a:ext cx="8299450" cy="466883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951384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B47AACF3-B9CB-442B-A936-5BC4A584D8A8}" type="slidenum">
              <a:rPr lang="en-US" altLang="en-US" smtClean="0"/>
              <a:pPr>
                <a:spcBef>
                  <a:spcPct val="0"/>
                </a:spcBef>
              </a:pPr>
              <a:t>16</a:t>
            </a:fld>
            <a:endParaRPr lang="en-US" altLang="en-US" smtClean="0"/>
          </a:p>
        </p:txBody>
      </p:sp>
    </p:spTree>
    <p:extLst>
      <p:ext uri="{BB962C8B-B14F-4D97-AF65-F5344CB8AC3E}">
        <p14:creationId xmlns:p14="http://schemas.microsoft.com/office/powerpoint/2010/main" val="2756866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E3B8920-31B8-4A7E-BE24-1FB1F0C72756}" type="slidenum">
              <a:rPr lang="en-US" altLang="en-US" smtClean="0"/>
              <a:pPr>
                <a:spcBef>
                  <a:spcPct val="0"/>
                </a:spcBef>
              </a:pPr>
              <a:t>34</a:t>
            </a:fld>
            <a:endParaRPr lang="en-US" altLang="en-US" smtClean="0"/>
          </a:p>
        </p:txBody>
      </p:sp>
    </p:spTree>
    <p:extLst>
      <p:ext uri="{BB962C8B-B14F-4D97-AF65-F5344CB8AC3E}">
        <p14:creationId xmlns:p14="http://schemas.microsoft.com/office/powerpoint/2010/main" val="2580594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1E14BB-8B4D-4566-B037-355F4AB0727A}"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985937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1E14BB-8B4D-4566-B037-355F4AB0727A}"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1072994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1E14BB-8B4D-4566-B037-355F4AB0727A}"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1411428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6197600" y="1600201"/>
            <a:ext cx="5384800" cy="4525963"/>
          </a:xfrm>
        </p:spPr>
        <p:txBody>
          <a:bodyPr rtlCol="0">
            <a:normAutofit/>
          </a:bodyPr>
          <a:lstStyle/>
          <a:p>
            <a:pPr lvl="0"/>
            <a:endParaRPr lang="en-US" noProof="0" smtClean="0"/>
          </a:p>
        </p:txBody>
      </p:sp>
      <p:sp>
        <p:nvSpPr>
          <p:cNvPr id="5" name="Date Placeholder 4"/>
          <p:cNvSpPr>
            <a:spLocks noGrp="1" noChangeArrowheads="1"/>
          </p:cNvSpPr>
          <p:nvPr>
            <p:ph type="dt" sz="half" idx="10"/>
          </p:nvPr>
        </p:nvSpPr>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p:txBody>
          <a:bodyPr/>
          <a:lstStyle>
            <a:lvl1pPr>
              <a:defRPr/>
            </a:lvl1pPr>
          </a:lstStyle>
          <a:p>
            <a:pPr>
              <a:defRPr/>
            </a:pPr>
            <a:endParaRPr lang="en-US"/>
          </a:p>
        </p:txBody>
      </p:sp>
      <p:sp>
        <p:nvSpPr>
          <p:cNvPr id="7" name="Slide Number Placeholder 6"/>
          <p:cNvSpPr>
            <a:spLocks noGrp="1" noChangeArrowheads="1"/>
          </p:cNvSpPr>
          <p:nvPr>
            <p:ph type="sldNum" sz="quarter" idx="12"/>
          </p:nvPr>
        </p:nvSpPr>
        <p:spPr/>
        <p:txBody>
          <a:bodyPr/>
          <a:lstStyle>
            <a:lvl1pPr>
              <a:defRPr/>
            </a:lvl1pPr>
          </a:lstStyle>
          <a:p>
            <a:pPr>
              <a:defRPr/>
            </a:pPr>
            <a:fld id="{989C2D8F-E911-4CA0-94B0-808F740FDA7A}" type="slidenum">
              <a:rPr lang="en-US" altLang="en-US"/>
              <a:pPr>
                <a:defRPr/>
              </a:pPr>
              <a:t>‹#›</a:t>
            </a:fld>
            <a:endParaRPr lang="en-US" altLang="en-US"/>
          </a:p>
        </p:txBody>
      </p:sp>
    </p:spTree>
    <p:extLst>
      <p:ext uri="{BB962C8B-B14F-4D97-AF65-F5344CB8AC3E}">
        <p14:creationId xmlns:p14="http://schemas.microsoft.com/office/powerpoint/2010/main" val="3055663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1E14BB-8B4D-4566-B037-355F4AB0727A}"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16133383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41E14BB-8B4D-4566-B037-355F4AB0727A}" type="datetimeFigureOut">
              <a:rPr lang="en-US" smtClean="0"/>
              <a:t>2/16/2024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31623513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1E14BB-8B4D-4566-B037-355F4AB0727A}" type="datetimeFigureOut">
              <a:rPr lang="en-US" smtClean="0"/>
              <a:t>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3184641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1E14BB-8B4D-4566-B037-355F4AB0727A}" type="datetimeFigureOut">
              <a:rPr lang="en-US" smtClean="0"/>
              <a:t>2/16/2024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1494497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1E14BB-8B4D-4566-B037-355F4AB0727A}" type="datetimeFigureOut">
              <a:rPr lang="en-US" smtClean="0"/>
              <a:t>2/16/2024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2066910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1E14BB-8B4D-4566-B037-355F4AB0727A}" type="datetimeFigureOut">
              <a:rPr lang="en-US" smtClean="0"/>
              <a:t>2/16/2024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34250689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41E14BB-8B4D-4566-B037-355F4AB0727A}" type="datetimeFigureOut">
              <a:rPr lang="en-US" smtClean="0"/>
              <a:t>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3208914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41E14BB-8B4D-4566-B037-355F4AB0727A}" type="datetimeFigureOut">
              <a:rPr lang="en-US" smtClean="0"/>
              <a:t>2/16/2024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6928D7-DB80-4734-8C8B-FBDA0047656E}" type="slidenum">
              <a:rPr lang="en-US" smtClean="0"/>
              <a:t>‹#›</a:t>
            </a:fld>
            <a:endParaRPr lang="en-US"/>
          </a:p>
        </p:txBody>
      </p:sp>
    </p:spTree>
    <p:extLst>
      <p:ext uri="{BB962C8B-B14F-4D97-AF65-F5344CB8AC3E}">
        <p14:creationId xmlns:p14="http://schemas.microsoft.com/office/powerpoint/2010/main" val="1104958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1E14BB-8B4D-4566-B037-355F4AB0727A}" type="datetimeFigureOut">
              <a:rPr lang="en-US" smtClean="0"/>
              <a:t>2/16/2024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928D7-DB80-4734-8C8B-FBDA0047656E}" type="slidenum">
              <a:rPr lang="en-US" smtClean="0"/>
              <a:t>‹#›</a:t>
            </a:fld>
            <a:endParaRPr lang="en-US"/>
          </a:p>
        </p:txBody>
      </p:sp>
    </p:spTree>
    <p:extLst>
      <p:ext uri="{BB962C8B-B14F-4D97-AF65-F5344CB8AC3E}">
        <p14:creationId xmlns:p14="http://schemas.microsoft.com/office/powerpoint/2010/main" val="1914173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6.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6.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15.png"/><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diagramLayout" Target="../diagrams/layout19.xml"/><Relationship Id="rId7" Type="http://schemas.openxmlformats.org/officeDocument/2006/relationships/image" Target="../media/image18.jpeg"/><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2.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6.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7.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7.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9.xml"/><Relationship Id="rId2" Type="http://schemas.openxmlformats.org/officeDocument/2006/relationships/diagramData" Target="../diagrams/data29.xml"/><Relationship Id="rId1" Type="http://schemas.openxmlformats.org/officeDocument/2006/relationships/slideLayout" Target="../slideLayouts/slideLayout2.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5.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4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5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4.xml"/><Relationship Id="rId4" Type="http://schemas.openxmlformats.org/officeDocument/2006/relationships/image" Target="../media/image45.jpeg"/></Relationships>
</file>

<file path=ppt/slides/_rels/slide5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31.xml"/><Relationship Id="rId2" Type="http://schemas.openxmlformats.org/officeDocument/2006/relationships/diagramData" Target="../diagrams/data31.xml"/><Relationship Id="rId1" Type="http://schemas.openxmlformats.org/officeDocument/2006/relationships/slideLayout" Target="../slideLayouts/slideLayout2.xml"/><Relationship Id="rId6" Type="http://schemas.microsoft.com/office/2007/relationships/diagramDrawing" Target="../diagrams/drawing31.xml"/><Relationship Id="rId5" Type="http://schemas.openxmlformats.org/officeDocument/2006/relationships/diagramColors" Target="../diagrams/colors31.xml"/><Relationship Id="rId4" Type="http://schemas.openxmlformats.org/officeDocument/2006/relationships/diagramQuickStyle" Target="../diagrams/quickStyle3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32.xml"/><Relationship Id="rId2" Type="http://schemas.openxmlformats.org/officeDocument/2006/relationships/diagramData" Target="../diagrams/data32.xml"/><Relationship Id="rId1" Type="http://schemas.openxmlformats.org/officeDocument/2006/relationships/slideLayout" Target="../slideLayouts/slideLayout2.xml"/><Relationship Id="rId6" Type="http://schemas.microsoft.com/office/2007/relationships/diagramDrawing" Target="../diagrams/drawing32.xml"/><Relationship Id="rId5" Type="http://schemas.openxmlformats.org/officeDocument/2006/relationships/diagramColors" Target="../diagrams/colors32.xml"/><Relationship Id="rId4" Type="http://schemas.openxmlformats.org/officeDocument/2006/relationships/diagramQuickStyle" Target="../diagrams/quickStyle32.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33.xml"/><Relationship Id="rId7" Type="http://schemas.openxmlformats.org/officeDocument/2006/relationships/image" Target="../media/image48.png"/><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5" Type="http://schemas.openxmlformats.org/officeDocument/2006/relationships/diagramColors" Target="../diagrams/colors33.xml"/><Relationship Id="rId4" Type="http://schemas.openxmlformats.org/officeDocument/2006/relationships/diagramQuickStyle" Target="../diagrams/quickStyle3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34.xml"/><Relationship Id="rId2" Type="http://schemas.openxmlformats.org/officeDocument/2006/relationships/diagramData" Target="../diagrams/data34.xml"/><Relationship Id="rId1" Type="http://schemas.openxmlformats.org/officeDocument/2006/relationships/slideLayout" Target="../slideLayouts/slideLayout2.xml"/><Relationship Id="rId6" Type="http://schemas.microsoft.com/office/2007/relationships/diagramDrawing" Target="../diagrams/drawing34.xml"/><Relationship Id="rId5" Type="http://schemas.openxmlformats.org/officeDocument/2006/relationships/diagramColors" Target="../diagrams/colors34.xml"/><Relationship Id="rId4" Type="http://schemas.openxmlformats.org/officeDocument/2006/relationships/diagramQuickStyle" Target="../diagrams/quickStyle34.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35.xml"/><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5" Type="http://schemas.openxmlformats.org/officeDocument/2006/relationships/diagramColors" Target="../diagrams/colors35.xml"/><Relationship Id="rId4" Type="http://schemas.openxmlformats.org/officeDocument/2006/relationships/diagramQuickStyle" Target="../diagrams/quickStyle3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36.xml"/><Relationship Id="rId2" Type="http://schemas.openxmlformats.org/officeDocument/2006/relationships/diagramData" Target="../diagrams/data36.xml"/><Relationship Id="rId1" Type="http://schemas.openxmlformats.org/officeDocument/2006/relationships/slideLayout" Target="../slideLayouts/slideLayout2.xml"/><Relationship Id="rId6" Type="http://schemas.microsoft.com/office/2007/relationships/diagramDrawing" Target="../diagrams/drawing36.xml"/><Relationship Id="rId5" Type="http://schemas.openxmlformats.org/officeDocument/2006/relationships/diagramColors" Target="../diagrams/colors36.xml"/><Relationship Id="rId4" Type="http://schemas.openxmlformats.org/officeDocument/2006/relationships/diagramQuickStyle" Target="../diagrams/quickStyle36.xml"/></Relationships>
</file>

<file path=ppt/slides/_rels/slide64.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2.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38.xml"/><Relationship Id="rId2" Type="http://schemas.openxmlformats.org/officeDocument/2006/relationships/diagramData" Target="../diagrams/data38.xml"/><Relationship Id="rId1" Type="http://schemas.openxmlformats.org/officeDocument/2006/relationships/slideLayout" Target="../slideLayouts/slideLayout2.xml"/><Relationship Id="rId6" Type="http://schemas.microsoft.com/office/2007/relationships/diagramDrawing" Target="../diagrams/drawing38.xml"/><Relationship Id="rId5" Type="http://schemas.openxmlformats.org/officeDocument/2006/relationships/diagramColors" Target="../diagrams/colors38.xml"/><Relationship Id="rId4" Type="http://schemas.openxmlformats.org/officeDocument/2006/relationships/diagramQuickStyle" Target="../diagrams/quickStyle38.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39.xml"/><Relationship Id="rId2" Type="http://schemas.openxmlformats.org/officeDocument/2006/relationships/diagramData" Target="../diagrams/data39.xml"/><Relationship Id="rId1" Type="http://schemas.openxmlformats.org/officeDocument/2006/relationships/slideLayout" Target="../slideLayouts/slideLayout2.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40.xml"/><Relationship Id="rId2" Type="http://schemas.openxmlformats.org/officeDocument/2006/relationships/diagramData" Target="../diagrams/data40.xml"/><Relationship Id="rId1" Type="http://schemas.openxmlformats.org/officeDocument/2006/relationships/slideLayout" Target="../slideLayouts/slideLayout2.xml"/><Relationship Id="rId6" Type="http://schemas.microsoft.com/office/2007/relationships/diagramDrawing" Target="../diagrams/drawing40.xml"/><Relationship Id="rId5" Type="http://schemas.openxmlformats.org/officeDocument/2006/relationships/diagramColors" Target="../diagrams/colors40.xml"/><Relationship Id="rId4" Type="http://schemas.openxmlformats.org/officeDocument/2006/relationships/diagramQuickStyle" Target="../diagrams/quickStyle40.xml"/></Relationships>
</file>

<file path=ppt/slides/_rels/slide69.xml.rels><?xml version="1.0" encoding="UTF-8" standalone="yes"?>
<Relationships xmlns="http://schemas.openxmlformats.org/package/2006/relationships"><Relationship Id="rId3" Type="http://schemas.openxmlformats.org/officeDocument/2006/relationships/diagramLayout" Target="../diagrams/layout41.xml"/><Relationship Id="rId2" Type="http://schemas.openxmlformats.org/officeDocument/2006/relationships/diagramData" Target="../diagrams/data41.xml"/><Relationship Id="rId1" Type="http://schemas.openxmlformats.org/officeDocument/2006/relationships/slideLayout" Target="../slideLayouts/slideLayout2.xml"/><Relationship Id="rId6" Type="http://schemas.microsoft.com/office/2007/relationships/diagramDrawing" Target="../diagrams/drawing41.xml"/><Relationship Id="rId5" Type="http://schemas.openxmlformats.org/officeDocument/2006/relationships/diagramColors" Target="../diagrams/colors41.xml"/><Relationship Id="rId4" Type="http://schemas.openxmlformats.org/officeDocument/2006/relationships/diagramQuickStyle" Target="../diagrams/quickStyle4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42.xml"/><Relationship Id="rId2" Type="http://schemas.openxmlformats.org/officeDocument/2006/relationships/diagramData" Target="../diagrams/data42.xml"/><Relationship Id="rId1" Type="http://schemas.openxmlformats.org/officeDocument/2006/relationships/slideLayout" Target="../slideLayouts/slideLayout2.xml"/><Relationship Id="rId6" Type="http://schemas.microsoft.com/office/2007/relationships/diagramDrawing" Target="../diagrams/drawing42.xml"/><Relationship Id="rId5" Type="http://schemas.openxmlformats.org/officeDocument/2006/relationships/diagramColors" Target="../diagrams/colors42.xml"/><Relationship Id="rId4" Type="http://schemas.openxmlformats.org/officeDocument/2006/relationships/diagramQuickStyle" Target="../diagrams/quickStyle42.xml"/></Relationships>
</file>

<file path=ppt/slides/_rels/slide71.xml.rels><?xml version="1.0" encoding="UTF-8" standalone="yes"?>
<Relationships xmlns="http://schemas.openxmlformats.org/package/2006/relationships"><Relationship Id="rId3" Type="http://schemas.openxmlformats.org/officeDocument/2006/relationships/diagramLayout" Target="../diagrams/layout43.xml"/><Relationship Id="rId2" Type="http://schemas.openxmlformats.org/officeDocument/2006/relationships/diagramData" Target="../diagrams/data43.xml"/><Relationship Id="rId1" Type="http://schemas.openxmlformats.org/officeDocument/2006/relationships/slideLayout" Target="../slideLayouts/slideLayout2.xml"/><Relationship Id="rId6" Type="http://schemas.microsoft.com/office/2007/relationships/diagramDrawing" Target="../diagrams/drawing43.xml"/><Relationship Id="rId5" Type="http://schemas.openxmlformats.org/officeDocument/2006/relationships/diagramColors" Target="../diagrams/colors43.xml"/><Relationship Id="rId4" Type="http://schemas.openxmlformats.org/officeDocument/2006/relationships/diagramQuickStyle" Target="../diagrams/quickStyle43.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44.xml"/><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45.xml"/><Relationship Id="rId2" Type="http://schemas.openxmlformats.org/officeDocument/2006/relationships/diagramData" Target="../diagrams/data45.xml"/><Relationship Id="rId1" Type="http://schemas.openxmlformats.org/officeDocument/2006/relationships/slideLayout" Target="../slideLayouts/slideLayout2.xml"/><Relationship Id="rId6" Type="http://schemas.microsoft.com/office/2007/relationships/diagramDrawing" Target="../diagrams/drawing45.xml"/><Relationship Id="rId5" Type="http://schemas.openxmlformats.org/officeDocument/2006/relationships/diagramColors" Target="../diagrams/colors45.xml"/><Relationship Id="rId4" Type="http://schemas.openxmlformats.org/officeDocument/2006/relationships/diagramQuickStyle" Target="../diagrams/quickStyle4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diagramLayout" Target="../diagrams/layout46.xml"/><Relationship Id="rId7" Type="http://schemas.openxmlformats.org/officeDocument/2006/relationships/image" Target="../media/image51.jpeg"/><Relationship Id="rId2" Type="http://schemas.openxmlformats.org/officeDocument/2006/relationships/diagramData" Target="../diagrams/data46.xml"/><Relationship Id="rId1" Type="http://schemas.openxmlformats.org/officeDocument/2006/relationships/slideLayout" Target="../slideLayouts/slideLayout2.xml"/><Relationship Id="rId6" Type="http://schemas.microsoft.com/office/2007/relationships/diagramDrawing" Target="../diagrams/drawing46.xml"/><Relationship Id="rId5" Type="http://schemas.openxmlformats.org/officeDocument/2006/relationships/diagramColors" Target="../diagrams/colors46.xml"/><Relationship Id="rId4" Type="http://schemas.openxmlformats.org/officeDocument/2006/relationships/diagramQuickStyle" Target="../diagrams/quickStyle46.xml"/></Relationships>
</file>

<file path=ppt/slides/_rels/slide76.xml.rels><?xml version="1.0" encoding="UTF-8" standalone="yes"?>
<Relationships xmlns="http://schemas.openxmlformats.org/package/2006/relationships"><Relationship Id="rId3" Type="http://schemas.openxmlformats.org/officeDocument/2006/relationships/diagramLayout" Target="../diagrams/layout47.xml"/><Relationship Id="rId2" Type="http://schemas.openxmlformats.org/officeDocument/2006/relationships/diagramData" Target="../diagrams/data47.xml"/><Relationship Id="rId1" Type="http://schemas.openxmlformats.org/officeDocument/2006/relationships/slideLayout" Target="../slideLayouts/slideLayout2.xml"/><Relationship Id="rId6" Type="http://schemas.microsoft.com/office/2007/relationships/diagramDrawing" Target="../diagrams/drawing47.xml"/><Relationship Id="rId5" Type="http://schemas.openxmlformats.org/officeDocument/2006/relationships/diagramColors" Target="../diagrams/colors47.xml"/><Relationship Id="rId4" Type="http://schemas.openxmlformats.org/officeDocument/2006/relationships/diagramQuickStyle" Target="../diagrams/quickStyle47.xml"/></Relationships>
</file>

<file path=ppt/slides/_rels/slide7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2.xml"/><Relationship Id="rId5" Type="http://schemas.openxmlformats.org/officeDocument/2006/relationships/image" Target="../media/image56.jpeg"/><Relationship Id="rId4" Type="http://schemas.openxmlformats.org/officeDocument/2006/relationships/image" Target="../media/image55.jpeg"/></Relationships>
</file>

<file path=ppt/slides/_rels/slide78.xml.rels><?xml version="1.0" encoding="UTF-8" standalone="yes"?>
<Relationships xmlns="http://schemas.openxmlformats.org/package/2006/relationships"><Relationship Id="rId3" Type="http://schemas.openxmlformats.org/officeDocument/2006/relationships/diagramLayout" Target="../diagrams/layout48.xml"/><Relationship Id="rId2" Type="http://schemas.openxmlformats.org/officeDocument/2006/relationships/diagramData" Target="../diagrams/data48.xml"/><Relationship Id="rId1" Type="http://schemas.openxmlformats.org/officeDocument/2006/relationships/slideLayout" Target="../slideLayouts/slideLayout2.xml"/><Relationship Id="rId6" Type="http://schemas.microsoft.com/office/2007/relationships/diagramDrawing" Target="../diagrams/drawing48.xml"/><Relationship Id="rId5" Type="http://schemas.openxmlformats.org/officeDocument/2006/relationships/diagramColors" Target="../diagrams/colors48.xml"/><Relationship Id="rId4" Type="http://schemas.openxmlformats.org/officeDocument/2006/relationships/diagramQuickStyle" Target="../diagrams/quickStyle4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pPr eaLnBrk="1" hangingPunct="1"/>
            <a:r>
              <a:rPr lang="en" altLang="en-US" sz="4000" b="1">
                <a:solidFill>
                  <a:srgbClr val="0000CC"/>
                </a:solidFill>
              </a:rPr>
              <a:t>Tubulointerstitial diseases</a:t>
            </a:r>
            <a:endParaRPr lang="de-DE" altLang="en-US" sz="4000" b="1">
              <a:solidFill>
                <a:srgbClr val="0000CC"/>
              </a:solidFill>
            </a:endParaRPr>
          </a:p>
        </p:txBody>
      </p:sp>
      <p:sp>
        <p:nvSpPr>
          <p:cNvPr id="4099" name="Subtitle 2"/>
          <p:cNvSpPr>
            <a:spLocks noGrp="1"/>
          </p:cNvSpPr>
          <p:nvPr>
            <p:ph type="subTitle" idx="1"/>
          </p:nvPr>
        </p:nvSpPr>
        <p:spPr/>
        <p:txBody>
          <a:bodyPr/>
          <a:lstStyle/>
          <a:p>
            <a:pPr eaLnBrk="1" hangingPunct="1"/>
            <a:r>
              <a:rPr lang="en" altLang="en-US" smtClean="0">
                <a:solidFill>
                  <a:srgbClr val="0000CC"/>
                </a:solidFill>
              </a:rPr>
              <a:t>Prof. </a:t>
            </a:r>
            <a:r>
              <a:rPr lang="sr-Latn-RS" altLang="en-US" smtClean="0">
                <a:solidFill>
                  <a:srgbClr val="0000CC"/>
                </a:solidFill>
              </a:rPr>
              <a:t>d</a:t>
            </a:r>
            <a:r>
              <a:rPr lang="en" altLang="en-US" smtClean="0">
                <a:solidFill>
                  <a:srgbClr val="0000CC"/>
                </a:solidFill>
              </a:rPr>
              <a:t>r Radojica Stolić</a:t>
            </a:r>
            <a:endParaRPr lang="sr-Latn-RS" altLang="en-US" smtClean="0">
              <a:solidFill>
                <a:srgbClr val="0000CC"/>
              </a:solidFill>
            </a:endParaRPr>
          </a:p>
          <a:p>
            <a:pPr eaLnBrk="1" hangingPunct="1"/>
            <a:r>
              <a:rPr lang="sr-Latn-RS" altLang="en-US" smtClean="0">
                <a:solidFill>
                  <a:srgbClr val="0000CC"/>
                </a:solidFill>
              </a:rPr>
              <a:t>Doc dr Tomislav Nikolić</a:t>
            </a:r>
            <a:endParaRPr lang="en" altLang="en-US" smtClean="0">
              <a:solidFill>
                <a:srgbClr val="0000CC"/>
              </a:solidFill>
            </a:endParaRPr>
          </a:p>
          <a:p>
            <a:pPr eaLnBrk="1" hangingPunct="1"/>
            <a:r>
              <a:rPr lang="en" altLang="en-US" smtClean="0">
                <a:solidFill>
                  <a:srgbClr val="0000CC"/>
                </a:solidFill>
              </a:rPr>
              <a:t>Faculty of Medical Sciences Kragujevac</a:t>
            </a:r>
          </a:p>
        </p:txBody>
      </p:sp>
    </p:spTree>
    <p:extLst>
      <p:ext uri="{BB962C8B-B14F-4D97-AF65-F5344CB8AC3E}">
        <p14:creationId xmlns:p14="http://schemas.microsoft.com/office/powerpoint/2010/main" val="259399403"/>
      </p:ext>
    </p:extLst>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E3ABCF5-3C6C-4A6C-AFF7-AD6C2E6B75A3}" type="slidenum">
              <a:rPr lang="en-US" altLang="en-US" sz="1200">
                <a:solidFill>
                  <a:srgbClr val="898989"/>
                </a:solidFill>
              </a:rPr>
              <a:pPr>
                <a:spcBef>
                  <a:spcPct val="0"/>
                </a:spcBef>
                <a:buFontTx/>
                <a:buNone/>
              </a:pPr>
              <a:t>10</a:t>
            </a:fld>
            <a:endParaRPr lang="en-US" altLang="en-US" sz="1200">
              <a:solidFill>
                <a:srgbClr val="898989"/>
              </a:solidFill>
            </a:endParaRPr>
          </a:p>
        </p:txBody>
      </p:sp>
      <p:graphicFrame>
        <p:nvGraphicFramePr>
          <p:cNvPr id="2" name="Diagram 1"/>
          <p:cNvGraphicFramePr/>
          <p:nvPr>
            <p:extLst>
              <p:ext uri="{D42A27DB-BD31-4B8C-83A1-F6EECF244321}">
                <p14:modId xmlns:p14="http://schemas.microsoft.com/office/powerpoint/2010/main" val="2492150279"/>
              </p:ext>
            </p:extLst>
          </p:nvPr>
        </p:nvGraphicFramePr>
        <p:xfrm>
          <a:off x="349135" y="116632"/>
          <a:ext cx="11004665"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36005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title"/>
          </p:nvPr>
        </p:nvSpPr>
        <p:spPr>
          <a:xfrm>
            <a:off x="1981200" y="50800"/>
            <a:ext cx="8229600" cy="641350"/>
          </a:xfrm>
        </p:spPr>
        <p:txBody>
          <a:bodyPr>
            <a:normAutofit fontScale="90000"/>
          </a:bodyPr>
          <a:lstStyle/>
          <a:p>
            <a:r>
              <a:rPr lang="en" altLang="en-US" b="1" dirty="0" smtClean="0">
                <a:solidFill>
                  <a:srgbClr val="0070C0"/>
                </a:solidFill>
              </a:rPr>
              <a:t>Clinical picture of ATHENS </a:t>
            </a:r>
            <a:endParaRPr lang="en-US" altLang="en-US" dirty="0" smtClean="0">
              <a:solidFill>
                <a:srgbClr val="0070C0"/>
              </a:solidFill>
            </a:endParaRPr>
          </a:p>
        </p:txBody>
      </p:sp>
      <p:sp>
        <p:nvSpPr>
          <p:cNvPr id="15363" name="Slide Number Placeholder 1"/>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CCC6E977-2B35-4AF6-A80E-81AB2A28CC70}" type="slidenum">
              <a:rPr lang="en-US" altLang="en-US" sz="1200">
                <a:solidFill>
                  <a:srgbClr val="898989"/>
                </a:solidFill>
              </a:rPr>
              <a:pPr>
                <a:spcBef>
                  <a:spcPct val="0"/>
                </a:spcBef>
                <a:buFontTx/>
                <a:buNone/>
              </a:pPr>
              <a:t>11</a:t>
            </a:fld>
            <a:endParaRPr lang="en-US" altLang="en-US" sz="1200">
              <a:solidFill>
                <a:srgbClr val="898989"/>
              </a:solidFill>
            </a:endParaRPr>
          </a:p>
        </p:txBody>
      </p:sp>
      <p:graphicFrame>
        <p:nvGraphicFramePr>
          <p:cNvPr id="4" name="Diagram 3"/>
          <p:cNvGraphicFramePr/>
          <p:nvPr>
            <p:extLst>
              <p:ext uri="{D42A27DB-BD31-4B8C-83A1-F6EECF244321}">
                <p14:modId xmlns:p14="http://schemas.microsoft.com/office/powerpoint/2010/main" val="661914184"/>
              </p:ext>
            </p:extLst>
          </p:nvPr>
        </p:nvGraphicFramePr>
        <p:xfrm>
          <a:off x="548640" y="692697"/>
          <a:ext cx="10805160" cy="56625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75819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8"/>
          <p:cNvSpPr>
            <a:spLocks noGrp="1"/>
          </p:cNvSpPr>
          <p:nvPr>
            <p:ph type="title"/>
          </p:nvPr>
        </p:nvSpPr>
        <p:spPr>
          <a:xfrm>
            <a:off x="1981200" y="274639"/>
            <a:ext cx="8229600" cy="725487"/>
          </a:xfrm>
        </p:spPr>
        <p:txBody>
          <a:bodyPr/>
          <a:lstStyle/>
          <a:p>
            <a:r>
              <a:rPr lang="en" altLang="en-US" b="1" dirty="0" smtClean="0">
                <a:solidFill>
                  <a:srgbClr val="0070C0"/>
                </a:solidFill>
              </a:rPr>
              <a:t>Pathological changes in ATIN</a:t>
            </a:r>
          </a:p>
        </p:txBody>
      </p:sp>
      <p:sp>
        <p:nvSpPr>
          <p:cNvPr id="16387" name="Text Placeholder 9"/>
          <p:cNvSpPr>
            <a:spLocks noGrp="1"/>
          </p:cNvSpPr>
          <p:nvPr>
            <p:ph type="body" idx="1"/>
          </p:nvPr>
        </p:nvSpPr>
        <p:spPr>
          <a:xfrm>
            <a:off x="1981201" y="1143001"/>
            <a:ext cx="8043863" cy="1031875"/>
          </a:xfrm>
        </p:spPr>
        <p:txBody>
          <a:bodyPr/>
          <a:lstStyle/>
          <a:p>
            <a:pPr eaLnBrk="1" hangingPunct="1"/>
            <a:r>
              <a:rPr lang="en" altLang="en-US" sz="1800">
                <a:solidFill>
                  <a:srgbClr val="0000CC"/>
                </a:solidFill>
              </a:rPr>
              <a:t>I</a:t>
            </a:r>
            <a:r>
              <a:rPr lang="en" altLang="en-US" sz="1800" smtClean="0">
                <a:solidFill>
                  <a:srgbClr val="0000CC"/>
                </a:solidFill>
              </a:rPr>
              <a:t>nterstitial </a:t>
            </a:r>
            <a:r>
              <a:rPr lang="en" altLang="en-US" sz="1800" dirty="0">
                <a:solidFill>
                  <a:srgbClr val="0000CC"/>
                </a:solidFill>
              </a:rPr>
              <a:t>edema, infiltration by inflammatory cells (monocytes, macrophages, lymphocytes, plasma cells, eosinophils)</a:t>
            </a:r>
          </a:p>
          <a:p>
            <a:pPr eaLnBrk="1" hangingPunct="1"/>
            <a:r>
              <a:rPr lang="en" altLang="en-US" sz="1800" dirty="0">
                <a:solidFill>
                  <a:srgbClr val="0000CC"/>
                </a:solidFill>
              </a:rPr>
              <a:t>Electron microscopy shows dilatation of the tubule lumen</a:t>
            </a:r>
          </a:p>
        </p:txBody>
      </p:sp>
      <p:sp>
        <p:nvSpPr>
          <p:cNvPr id="16388" name="Content Placeholder 6"/>
          <p:cNvSpPr>
            <a:spLocks noGrp="1"/>
          </p:cNvSpPr>
          <p:nvPr>
            <p:ph sz="half" idx="2"/>
          </p:nvPr>
        </p:nvSpPr>
        <p:spPr/>
        <p:txBody>
          <a:bodyPr/>
          <a:lstStyle/>
          <a:p>
            <a:r>
              <a:rPr lang="en" altLang="en-US" sz="2000"/>
              <a:t>Dense accumulations of polymorphonuclears that expand the interstitial space</a:t>
            </a:r>
          </a:p>
        </p:txBody>
      </p:sp>
      <p:sp>
        <p:nvSpPr>
          <p:cNvPr id="16389" name="Content Placeholder 7"/>
          <p:cNvSpPr>
            <a:spLocks noGrp="1"/>
          </p:cNvSpPr>
          <p:nvPr>
            <p:ph sz="quarter" idx="4"/>
          </p:nvPr>
        </p:nvSpPr>
        <p:spPr/>
        <p:txBody>
          <a:bodyPr/>
          <a:lstStyle/>
          <a:p>
            <a:r>
              <a:rPr lang="en" altLang="en-US" sz="2000"/>
              <a:t>Inflammation of the interstitium with a mass of neutrophils</a:t>
            </a:r>
          </a:p>
        </p:txBody>
      </p:sp>
      <p:pic>
        <p:nvPicPr>
          <p:cNvPr id="6" name="Picture 3" descr="http://www.kidneypathology.com/Imagenes/Interstic/NTI%20aguda.2.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5637" y="3434496"/>
            <a:ext cx="4071938"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descr="http://www.kidneypathology.com/Imagenes/Interstic/NTI%20aguda.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0451" y="3434495"/>
            <a:ext cx="4048125" cy="300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8446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idx="4294967295"/>
          </p:nvPr>
        </p:nvSpPr>
        <p:spPr>
          <a:xfrm>
            <a:off x="2024063" y="71439"/>
            <a:ext cx="8229600" cy="709957"/>
          </a:xfrm>
        </p:spPr>
        <p:txBody>
          <a:bodyPr rtlCol="0">
            <a:noAutofit/>
          </a:bodyPr>
          <a:lstStyle/>
          <a:p>
            <a:pPr>
              <a:defRPr/>
            </a:pPr>
            <a:r>
              <a:rPr lang="en" sz="5000" b="1" dirty="0" smtClean="0">
                <a:solidFill>
                  <a:srgbClr val="0070C0"/>
                </a:solidFill>
              </a:rPr>
              <a:t>Acute tubular necrosis</a:t>
            </a:r>
          </a:p>
        </p:txBody>
      </p:sp>
      <p:sp>
        <p:nvSpPr>
          <p:cNvPr id="17414" name="Rectangle 6"/>
          <p:cNvSpPr>
            <a:spLocks noChangeArrowheads="1"/>
          </p:cNvSpPr>
          <p:nvPr/>
        </p:nvSpPr>
        <p:spPr bwMode="auto">
          <a:xfrm>
            <a:off x="1738313" y="2928938"/>
            <a:ext cx="392906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0">
              <a:spcBef>
                <a:spcPct val="0"/>
              </a:spcBef>
              <a:buNone/>
            </a:pPr>
            <a:r>
              <a:rPr lang="en" altLang="en-US" sz="1800" dirty="0">
                <a:latin typeface="Arial" panose="020B0604020202020204" pitchFamily="34" charset="0"/>
              </a:rPr>
              <a:t>Acute </a:t>
            </a:r>
            <a:r>
              <a:rPr lang="en" altLang="en-US" sz="1800" b="1" dirty="0">
                <a:solidFill>
                  <a:srgbClr val="000099"/>
                </a:solidFill>
                <a:latin typeface="Arial" panose="020B0604020202020204" pitchFamily="34" charset="0"/>
              </a:rPr>
              <a:t>ischemic </a:t>
            </a:r>
            <a:r>
              <a:rPr lang="en" altLang="en-US" sz="1800" dirty="0">
                <a:latin typeface="Arial" panose="020B0604020202020204" pitchFamily="34" charset="0"/>
              </a:rPr>
              <a:t>tubular </a:t>
            </a:r>
            <a:r>
              <a:rPr lang="en" altLang="en-US" sz="1800" smtClean="0">
                <a:latin typeface="Arial" panose="020B0604020202020204" pitchFamily="34" charset="0"/>
              </a:rPr>
              <a:t>necrosis </a:t>
            </a:r>
            <a:r>
              <a:rPr lang="en" sz="1800" smtClean="0"/>
              <a:t>(hypovolemia: diarrhea, vomiting, bleeding, dehydration, burns, diuretics) </a:t>
            </a:r>
            <a:r>
              <a:rPr lang="en" altLang="en-US" sz="1800" smtClean="0">
                <a:latin typeface="Arial" panose="020B0604020202020204" pitchFamily="34" charset="0"/>
              </a:rPr>
              <a:t>(</a:t>
            </a:r>
            <a:r>
              <a:rPr lang="en" altLang="en-US" sz="1800" dirty="0">
                <a:latin typeface="Arial" panose="020B0604020202020204" pitchFamily="34" charset="0"/>
              </a:rPr>
              <a:t>long arrows: </a:t>
            </a:r>
            <a:r>
              <a:rPr lang="en" altLang="en-US" sz="1800" dirty="0">
                <a:solidFill>
                  <a:srgbClr val="0000CC"/>
                </a:solidFill>
                <a:latin typeface="Arial" panose="020B0604020202020204" pitchFamily="34" charset="0"/>
              </a:rPr>
              <a:t>desquamated </a:t>
            </a:r>
            <a:r>
              <a:rPr lang="en" altLang="en-US" sz="1800">
                <a:solidFill>
                  <a:srgbClr val="0000CC"/>
                </a:solidFill>
                <a:latin typeface="Arial" panose="020B0604020202020204" pitchFamily="34" charset="0"/>
              </a:rPr>
              <a:t>epithelial </a:t>
            </a:r>
            <a:r>
              <a:rPr lang="en" altLang="en-US" sz="1800" smtClean="0">
                <a:solidFill>
                  <a:srgbClr val="0000CC"/>
                </a:solidFill>
                <a:latin typeface="Arial" panose="020B0604020202020204" pitchFamily="34" charset="0"/>
              </a:rPr>
              <a:t>cells</a:t>
            </a:r>
            <a:r>
              <a:rPr lang="en" altLang="en-US" sz="1800" smtClean="0">
                <a:latin typeface="Arial" panose="020B0604020202020204" pitchFamily="34" charset="0"/>
              </a:rPr>
              <a:t>, </a:t>
            </a:r>
            <a:r>
              <a:rPr lang="en" altLang="en-US" sz="1800" dirty="0">
                <a:latin typeface="Arial" panose="020B0604020202020204" pitchFamily="34" charset="0"/>
              </a:rPr>
              <a:t>short arrows: </a:t>
            </a:r>
            <a:r>
              <a:rPr lang="en" altLang="en-US" sz="1800" dirty="0">
                <a:solidFill>
                  <a:srgbClr val="0000CC"/>
                </a:solidFill>
                <a:latin typeface="Arial" panose="020B0604020202020204" pitchFamily="34" charset="0"/>
              </a:rPr>
              <a:t>cells in regeneration </a:t>
            </a:r>
            <a:r>
              <a:rPr lang="en" altLang="en-US" sz="1800" dirty="0">
                <a:latin typeface="Arial" panose="020B0604020202020204" pitchFamily="34" charset="0"/>
              </a:rPr>
              <a:t>)</a:t>
            </a:r>
          </a:p>
        </p:txBody>
      </p:sp>
      <p:sp>
        <p:nvSpPr>
          <p:cNvPr id="17415" name="Rectangle 7"/>
          <p:cNvSpPr>
            <a:spLocks noChangeArrowheads="1"/>
          </p:cNvSpPr>
          <p:nvPr/>
        </p:nvSpPr>
        <p:spPr bwMode="auto">
          <a:xfrm>
            <a:off x="6167439" y="2928938"/>
            <a:ext cx="4143375"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lvl="0">
              <a:spcBef>
                <a:spcPct val="0"/>
              </a:spcBef>
              <a:buNone/>
            </a:pPr>
            <a:r>
              <a:rPr lang="en" altLang="en-US" sz="1800" dirty="0">
                <a:latin typeface="Arial" panose="020B0604020202020204" pitchFamily="34" charset="0"/>
              </a:rPr>
              <a:t>Acute </a:t>
            </a:r>
            <a:r>
              <a:rPr lang="en" altLang="en-US" sz="1800" b="1" dirty="0">
                <a:solidFill>
                  <a:srgbClr val="000099"/>
                </a:solidFill>
                <a:latin typeface="Arial" panose="020B0604020202020204" pitchFamily="34" charset="0"/>
              </a:rPr>
              <a:t>toxic </a:t>
            </a:r>
            <a:r>
              <a:rPr lang="en" altLang="en-US" sz="1800" dirty="0">
                <a:latin typeface="Arial" panose="020B0604020202020204" pitchFamily="34" charset="0"/>
              </a:rPr>
              <a:t>tubular </a:t>
            </a:r>
            <a:r>
              <a:rPr lang="en" altLang="en-US" sz="1800" smtClean="0">
                <a:latin typeface="Arial" panose="020B0604020202020204" pitchFamily="34" charset="0"/>
              </a:rPr>
              <a:t>necrosis (</a:t>
            </a:r>
            <a:r>
              <a:rPr lang="en" sz="1800" smtClean="0"/>
              <a:t>aminoglycoside, </a:t>
            </a:r>
            <a:r>
              <a:rPr lang="en" sz="1800" err="1"/>
              <a:t>amphotericin </a:t>
            </a:r>
            <a:r>
              <a:rPr lang="en" sz="1800" smtClean="0"/>
              <a:t>B, </a:t>
            </a:r>
            <a:r>
              <a:rPr lang="en" sz="1800" err="1"/>
              <a:t>radiocontrast </a:t>
            </a:r>
            <a:r>
              <a:rPr lang="en" sz="1800" smtClean="0"/>
              <a:t>agents</a:t>
            </a:r>
            <a:r>
              <a:rPr lang="en" sz="1800"/>
              <a:t>, </a:t>
            </a:r>
            <a:r>
              <a:rPr lang="en" sz="1800" smtClean="0"/>
              <a:t>aciclovir, cisplatin, calcineurin`s inhibitors)</a:t>
            </a:r>
            <a:r>
              <a:rPr lang="en" altLang="en-US" sz="1800" smtClean="0">
                <a:latin typeface="Arial" panose="020B0604020202020204" pitchFamily="34" charset="0"/>
              </a:rPr>
              <a:t>, </a:t>
            </a:r>
            <a:r>
              <a:rPr lang="en" altLang="en-US" sz="1800" dirty="0">
                <a:solidFill>
                  <a:srgbClr val="0000CC"/>
                </a:solidFill>
                <a:latin typeface="Arial" panose="020B0604020202020204" pitchFamily="34" charset="0"/>
              </a:rPr>
              <a:t>necrosis of the epithelium of the proximal tubules and preserved epithelium of the distal and collecting ducts </a:t>
            </a:r>
            <a:r>
              <a:rPr lang="en" altLang="en-US" sz="1800" dirty="0">
                <a:latin typeface="Arial" panose="020B0604020202020204" pitchFamily="34" charset="0"/>
              </a:rPr>
              <a:t>(D)</a:t>
            </a:r>
          </a:p>
        </p:txBody>
      </p:sp>
      <p:pic>
        <p:nvPicPr>
          <p:cNvPr id="5" name="Picture 2" descr="Acute Tubular Necrosis(ATN): toxicGlom. NormNecrotic PCT(no nuclei)Normal DCT(Pro. cast inside)PCT early necrosis "/>
          <p:cNvPicPr>
            <a:picLocks noChangeAspect="1" noChangeArrowheads="1"/>
          </p:cNvPicPr>
          <p:nvPr/>
        </p:nvPicPr>
        <p:blipFill>
          <a:blip r:embed="rId2">
            <a:extLst>
              <a:ext uri="{28A0092B-C50C-407E-A947-70E740481C1C}">
                <a14:useLocalDpi xmlns:a14="http://schemas.microsoft.com/office/drawing/2010/main" val="0"/>
              </a:ext>
            </a:extLst>
          </a:blip>
          <a:srcRect l="1253" t="17014" r="2351" b="3133"/>
          <a:stretch>
            <a:fillRect/>
          </a:stretch>
        </p:blipFill>
        <p:spPr bwMode="auto">
          <a:xfrm>
            <a:off x="6096000" y="4960263"/>
            <a:ext cx="4357688" cy="175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IMG_00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8314" y="964276"/>
            <a:ext cx="4143375" cy="196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IMG_00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4564" y="964276"/>
            <a:ext cx="4357687" cy="190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slide-49-728"/>
          <p:cNvPicPr>
            <a:picLocks noChangeAspect="1" noChangeArrowheads="1"/>
          </p:cNvPicPr>
          <p:nvPr/>
        </p:nvPicPr>
        <p:blipFill>
          <a:blip r:embed="rId5">
            <a:extLst>
              <a:ext uri="{28A0092B-C50C-407E-A947-70E740481C1C}">
                <a14:useLocalDpi xmlns:a14="http://schemas.microsoft.com/office/drawing/2010/main" val="0"/>
              </a:ext>
            </a:extLst>
          </a:blip>
          <a:srcRect l="18114" t="21565" r="12875" b="21143"/>
          <a:stretch>
            <a:fillRect/>
          </a:stretch>
        </p:blipFill>
        <p:spPr bwMode="auto">
          <a:xfrm>
            <a:off x="1666875" y="4960263"/>
            <a:ext cx="4286250" cy="182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662776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595518116"/>
              </p:ext>
            </p:extLst>
          </p:nvPr>
        </p:nvGraphicFramePr>
        <p:xfrm>
          <a:off x="266007" y="232756"/>
          <a:ext cx="11521440" cy="5905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7269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46313" y="3771900"/>
            <a:ext cx="7772400" cy="2371727"/>
          </a:xfrm>
        </p:spPr>
        <p:txBody>
          <a:bodyPr rtlCol="0">
            <a:normAutofit/>
          </a:bodyPr>
          <a:lstStyle/>
          <a:p>
            <a:pPr>
              <a:defRPr/>
            </a:pPr>
            <a:r>
              <a:rPr lang="en" b="1" dirty="0" smtClean="0">
                <a:solidFill>
                  <a:srgbClr val="0070C0"/>
                </a:solidFill>
              </a:rPr>
              <a:t>Chronic tubulointerstitial nephritis</a:t>
            </a:r>
            <a:endParaRPr lang="sr-Latn-CS" b="1" dirty="0">
              <a:solidFill>
                <a:srgbClr val="0070C0"/>
              </a:solidFill>
            </a:endParaRPr>
          </a:p>
        </p:txBody>
      </p:sp>
    </p:spTree>
    <p:extLst>
      <p:ext uri="{BB962C8B-B14F-4D97-AF65-F5344CB8AC3E}">
        <p14:creationId xmlns:p14="http://schemas.microsoft.com/office/powerpoint/2010/main" val="6084572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B619F81D-4BEC-4AE7-BFFB-6498B23C4683}" type="slidenum">
              <a:rPr lang="en-US" altLang="en-US" sz="1200">
                <a:solidFill>
                  <a:srgbClr val="898989"/>
                </a:solidFill>
              </a:rPr>
              <a:pPr>
                <a:spcBef>
                  <a:spcPct val="0"/>
                </a:spcBef>
                <a:buFontTx/>
                <a:buNone/>
              </a:pPr>
              <a:t>16</a:t>
            </a:fld>
            <a:endParaRPr lang="en-US" altLang="en-US" sz="1200">
              <a:solidFill>
                <a:srgbClr val="898989"/>
              </a:solidFill>
            </a:endParaRPr>
          </a:p>
        </p:txBody>
      </p:sp>
      <p:graphicFrame>
        <p:nvGraphicFramePr>
          <p:cNvPr id="4" name="Diagram 3"/>
          <p:cNvGraphicFramePr/>
          <p:nvPr>
            <p:extLst>
              <p:ext uri="{D42A27DB-BD31-4B8C-83A1-F6EECF244321}">
                <p14:modId xmlns:p14="http://schemas.microsoft.com/office/powerpoint/2010/main" val="2115620954"/>
              </p:ext>
            </p:extLst>
          </p:nvPr>
        </p:nvGraphicFramePr>
        <p:xfrm>
          <a:off x="615142" y="116632"/>
          <a:ext cx="10738658" cy="6241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50646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2BAF33B3-A082-47AB-B887-689BAF6CD1EF}" type="slidenum">
              <a:rPr lang="en-US" altLang="en-US" sz="1200">
                <a:solidFill>
                  <a:srgbClr val="898989"/>
                </a:solidFill>
              </a:rPr>
              <a:pPr>
                <a:spcBef>
                  <a:spcPct val="0"/>
                </a:spcBef>
                <a:buFontTx/>
                <a:buNone/>
              </a:pPr>
              <a:t>17</a:t>
            </a:fld>
            <a:endParaRPr lang="en-US" altLang="en-US" sz="1200">
              <a:solidFill>
                <a:srgbClr val="898989"/>
              </a:solidFill>
            </a:endParaRPr>
          </a:p>
        </p:txBody>
      </p:sp>
      <p:graphicFrame>
        <p:nvGraphicFramePr>
          <p:cNvPr id="4" name="Diagram 3"/>
          <p:cNvGraphicFramePr/>
          <p:nvPr>
            <p:extLst>
              <p:ext uri="{D42A27DB-BD31-4B8C-83A1-F6EECF244321}">
                <p14:modId xmlns:p14="http://schemas.microsoft.com/office/powerpoint/2010/main" val="2864397907"/>
              </p:ext>
            </p:extLst>
          </p:nvPr>
        </p:nvGraphicFramePr>
        <p:xfrm>
          <a:off x="648393" y="203200"/>
          <a:ext cx="11035607" cy="62261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030177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311792420"/>
              </p:ext>
            </p:extLst>
          </p:nvPr>
        </p:nvGraphicFramePr>
        <p:xfrm>
          <a:off x="49879" y="4734"/>
          <a:ext cx="12092245" cy="6919074"/>
        </p:xfrm>
        <a:graphic>
          <a:graphicData uri="http://schemas.openxmlformats.org/drawingml/2006/table">
            <a:tbl>
              <a:tblPr firstRow="1" bandRow="1">
                <a:tableStyleId>{5C22544A-7EE6-4342-B048-85BDC9FD1C3A}</a:tableStyleId>
              </a:tblPr>
              <a:tblGrid>
                <a:gridCol w="2477919">
                  <a:extLst>
                    <a:ext uri="{9D8B030D-6E8A-4147-A177-3AD203B41FA5}">
                      <a16:colId xmlns:a16="http://schemas.microsoft.com/office/drawing/2014/main" val="20000"/>
                    </a:ext>
                  </a:extLst>
                </a:gridCol>
                <a:gridCol w="3037843">
                  <a:extLst>
                    <a:ext uri="{9D8B030D-6E8A-4147-A177-3AD203B41FA5}">
                      <a16:colId xmlns:a16="http://schemas.microsoft.com/office/drawing/2014/main" val="20001"/>
                    </a:ext>
                  </a:extLst>
                </a:gridCol>
                <a:gridCol w="2017112">
                  <a:extLst>
                    <a:ext uri="{9D8B030D-6E8A-4147-A177-3AD203B41FA5}">
                      <a16:colId xmlns:a16="http://schemas.microsoft.com/office/drawing/2014/main" val="20002"/>
                    </a:ext>
                  </a:extLst>
                </a:gridCol>
                <a:gridCol w="4559371">
                  <a:extLst>
                    <a:ext uri="{9D8B030D-6E8A-4147-A177-3AD203B41FA5}">
                      <a16:colId xmlns:a16="http://schemas.microsoft.com/office/drawing/2014/main" val="20003"/>
                    </a:ext>
                  </a:extLst>
                </a:gridCol>
              </a:tblGrid>
              <a:tr h="261273">
                <a:tc>
                  <a:txBody>
                    <a:bodyPr/>
                    <a:lstStyle/>
                    <a:p>
                      <a:r>
                        <a:rPr lang="en" sz="2100" dirty="0" smtClean="0"/>
                        <a:t>Morphology</a:t>
                      </a:r>
                      <a:endParaRPr lang="en-US" sz="2100" dirty="0"/>
                    </a:p>
                  </a:txBody>
                  <a:tcPr marT="45723" marB="45723"/>
                </a:tc>
                <a:tc>
                  <a:txBody>
                    <a:bodyPr/>
                    <a:lstStyle/>
                    <a:p>
                      <a:r>
                        <a:rPr lang="en" sz="2100" dirty="0" smtClean="0"/>
                        <a:t>ATN</a:t>
                      </a:r>
                      <a:endParaRPr lang="en-US" sz="2100" dirty="0"/>
                    </a:p>
                  </a:txBody>
                  <a:tcPr marT="45723" marB="45723"/>
                </a:tc>
                <a:tc>
                  <a:txBody>
                    <a:bodyPr/>
                    <a:lstStyle/>
                    <a:p>
                      <a:r>
                        <a:rPr lang="en" sz="2100" smtClean="0"/>
                        <a:t>ATIN</a:t>
                      </a:r>
                      <a:endParaRPr lang="en-US" sz="2100" dirty="0"/>
                    </a:p>
                  </a:txBody>
                  <a:tcPr marT="45723" marB="45723"/>
                </a:tc>
                <a:tc>
                  <a:txBody>
                    <a:bodyPr/>
                    <a:lstStyle/>
                    <a:p>
                      <a:r>
                        <a:rPr lang="en" sz="2100" dirty="0" smtClean="0"/>
                        <a:t>HTIN</a:t>
                      </a:r>
                      <a:endParaRPr lang="en-US" sz="2100" dirty="0"/>
                    </a:p>
                  </a:txBody>
                  <a:tcPr marT="45723" marB="45723"/>
                </a:tc>
                <a:extLst>
                  <a:ext uri="{0D108BD9-81ED-4DB2-BD59-A6C34878D82A}">
                    <a16:rowId xmlns:a16="http://schemas.microsoft.com/office/drawing/2014/main" val="10000"/>
                  </a:ext>
                </a:extLst>
              </a:tr>
              <a:tr h="344984">
                <a:tc gridSpan="4">
                  <a:txBody>
                    <a:bodyPr/>
                    <a:lstStyle/>
                    <a:p>
                      <a:pPr algn="ctr"/>
                      <a:r>
                        <a:rPr lang="en" sz="1800" b="1" dirty="0" smtClean="0"/>
                        <a:t>Macroscopic findings</a:t>
                      </a:r>
                      <a:endParaRPr lang="en-US" sz="1800" b="1" dirty="0"/>
                    </a:p>
                  </a:txBody>
                  <a:tcPr marT="45723" marB="45723"/>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344984">
                <a:tc>
                  <a:txBody>
                    <a:bodyPr/>
                    <a:lstStyle/>
                    <a:p>
                      <a:r>
                        <a:rPr lang="en" sz="1800" dirty="0" smtClean="0"/>
                        <a:t>Size</a:t>
                      </a:r>
                      <a:endParaRPr lang="en-US" sz="1800" dirty="0"/>
                    </a:p>
                  </a:txBody>
                  <a:tcPr marT="45723" marB="45723"/>
                </a:tc>
                <a:tc>
                  <a:txBody>
                    <a:bodyPr/>
                    <a:lstStyle/>
                    <a:p>
                      <a:r>
                        <a:rPr lang="en" sz="1800" dirty="0" smtClean="0"/>
                        <a:t>Magnified</a:t>
                      </a:r>
                      <a:endParaRPr lang="en-US" sz="1800" dirty="0"/>
                    </a:p>
                  </a:txBody>
                  <a:tcPr marT="45723" marB="45723"/>
                </a:tc>
                <a:tc>
                  <a:txBody>
                    <a:bodyPr/>
                    <a:lstStyle/>
                    <a:p>
                      <a:r>
                        <a:rPr lang="en" sz="1800" dirty="0" smtClean="0"/>
                        <a:t>Magnified</a:t>
                      </a:r>
                      <a:endParaRPr lang="en-US" sz="1800" dirty="0"/>
                    </a:p>
                  </a:txBody>
                  <a:tcPr marT="45723" marB="45723"/>
                </a:tc>
                <a:tc>
                  <a:txBody>
                    <a:bodyPr/>
                    <a:lstStyle/>
                    <a:p>
                      <a:r>
                        <a:rPr lang="en" sz="1800" dirty="0" smtClean="0"/>
                        <a:t>little</a:t>
                      </a:r>
                      <a:endParaRPr lang="en-US" sz="1800" dirty="0"/>
                    </a:p>
                  </a:txBody>
                  <a:tcPr marT="45723" marB="45723"/>
                </a:tc>
                <a:extLst>
                  <a:ext uri="{0D108BD9-81ED-4DB2-BD59-A6C34878D82A}">
                    <a16:rowId xmlns:a16="http://schemas.microsoft.com/office/drawing/2014/main" val="10002"/>
                  </a:ext>
                </a:extLst>
              </a:tr>
              <a:tr h="344984">
                <a:tc>
                  <a:txBody>
                    <a:bodyPr/>
                    <a:lstStyle/>
                    <a:p>
                      <a:r>
                        <a:rPr lang="en" sz="1800" dirty="0" smtClean="0"/>
                        <a:t>Surface area</a:t>
                      </a:r>
                      <a:endParaRPr lang="en-US" sz="1800" dirty="0"/>
                    </a:p>
                  </a:txBody>
                  <a:tcPr marT="45723" marB="45723"/>
                </a:tc>
                <a:tc>
                  <a:txBody>
                    <a:bodyPr/>
                    <a:lstStyle/>
                    <a:p>
                      <a:r>
                        <a:rPr lang="en" sz="1800" dirty="0" smtClean="0"/>
                        <a:t>Normal</a:t>
                      </a:r>
                      <a:endParaRPr lang="en-US" sz="1800" dirty="0"/>
                    </a:p>
                  </a:txBody>
                  <a:tcPr marT="45723" marB="45723"/>
                </a:tc>
                <a:tc>
                  <a:txBody>
                    <a:bodyPr/>
                    <a:lstStyle/>
                    <a:p>
                      <a:r>
                        <a:rPr lang="en" sz="1800" dirty="0" smtClean="0"/>
                        <a:t>Normal</a:t>
                      </a:r>
                      <a:endParaRPr lang="en-US" sz="1800" dirty="0"/>
                    </a:p>
                  </a:txBody>
                  <a:tcPr marT="45723" marB="45723"/>
                </a:tc>
                <a:tc>
                  <a:txBody>
                    <a:bodyPr/>
                    <a:lstStyle/>
                    <a:p>
                      <a:r>
                        <a:rPr lang="en" sz="1800" dirty="0" smtClean="0"/>
                        <a:t>Scarred</a:t>
                      </a:r>
                      <a:endParaRPr lang="en-US" sz="1800" dirty="0"/>
                    </a:p>
                  </a:txBody>
                  <a:tcPr marT="45723" marB="45723"/>
                </a:tc>
                <a:extLst>
                  <a:ext uri="{0D108BD9-81ED-4DB2-BD59-A6C34878D82A}">
                    <a16:rowId xmlns:a16="http://schemas.microsoft.com/office/drawing/2014/main" val="10003"/>
                  </a:ext>
                </a:extLst>
              </a:tr>
              <a:tr h="344984">
                <a:tc>
                  <a:txBody>
                    <a:bodyPr/>
                    <a:lstStyle/>
                    <a:p>
                      <a:r>
                        <a:rPr lang="en" sz="1800" dirty="0" smtClean="0"/>
                        <a:t>Echogenicity</a:t>
                      </a:r>
                      <a:endParaRPr lang="en-US" sz="1800" dirty="0"/>
                    </a:p>
                  </a:txBody>
                  <a:tcPr marT="45723" marB="45723"/>
                </a:tc>
                <a:tc>
                  <a:txBody>
                    <a:bodyPr/>
                    <a:lstStyle/>
                    <a:p>
                      <a:r>
                        <a:rPr lang="en" sz="1800" dirty="0" smtClean="0"/>
                        <a:t>Normal</a:t>
                      </a:r>
                      <a:endParaRPr lang="en-US" sz="1800" dirty="0"/>
                    </a:p>
                  </a:txBody>
                  <a:tcPr marT="45723" marB="45723"/>
                </a:tc>
                <a:tc>
                  <a:txBody>
                    <a:bodyPr/>
                    <a:lstStyle/>
                    <a:p>
                      <a:r>
                        <a:rPr lang="en" sz="1800" dirty="0" smtClean="0"/>
                        <a:t>Normal</a:t>
                      </a:r>
                      <a:endParaRPr lang="en-US" sz="1800" dirty="0"/>
                    </a:p>
                  </a:txBody>
                  <a:tcPr marT="45723" marB="45723"/>
                </a:tc>
                <a:tc>
                  <a:txBody>
                    <a:bodyPr/>
                    <a:lstStyle/>
                    <a:p>
                      <a:r>
                        <a:rPr lang="en" sz="1800" dirty="0" smtClean="0"/>
                        <a:t>Increased</a:t>
                      </a:r>
                      <a:endParaRPr lang="en-US" sz="1800" dirty="0"/>
                    </a:p>
                  </a:txBody>
                  <a:tcPr marT="45723" marB="45723"/>
                </a:tc>
                <a:extLst>
                  <a:ext uri="{0D108BD9-81ED-4DB2-BD59-A6C34878D82A}">
                    <a16:rowId xmlns:a16="http://schemas.microsoft.com/office/drawing/2014/main" val="10004"/>
                  </a:ext>
                </a:extLst>
              </a:tr>
              <a:tr h="250161">
                <a:tc gridSpan="4">
                  <a:txBody>
                    <a:bodyPr/>
                    <a:lstStyle/>
                    <a:p>
                      <a:pPr algn="ctr"/>
                      <a:r>
                        <a:rPr lang="en" sz="1800" b="1" dirty="0" smtClean="0"/>
                        <a:t>Microscopic findings</a:t>
                      </a:r>
                      <a:endParaRPr lang="en-US" sz="1800" b="1" dirty="0"/>
                    </a:p>
                  </a:txBody>
                  <a:tcPr marT="45723" marB="45723"/>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5"/>
                  </a:ext>
                </a:extLst>
              </a:tr>
              <a:tr h="316656">
                <a:tc gridSpan="4">
                  <a:txBody>
                    <a:bodyPr/>
                    <a:lstStyle/>
                    <a:p>
                      <a:pPr algn="ctr"/>
                      <a:r>
                        <a:rPr lang="en" sz="1800" b="1" dirty="0" smtClean="0"/>
                        <a:t>Interstitium</a:t>
                      </a:r>
                      <a:endParaRPr lang="en-US" sz="1800" b="1" dirty="0"/>
                    </a:p>
                  </a:txBody>
                  <a:tcPr marT="45723" marB="45723"/>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6"/>
                  </a:ext>
                </a:extLst>
              </a:tr>
              <a:tr h="233523">
                <a:tc>
                  <a:txBody>
                    <a:bodyPr/>
                    <a:lstStyle/>
                    <a:p>
                      <a:r>
                        <a:rPr lang="en" sz="1700" dirty="0" smtClean="0"/>
                        <a:t>The swelling</a:t>
                      </a:r>
                      <a:endParaRPr lang="en-US" sz="1700" dirty="0"/>
                    </a:p>
                  </a:txBody>
                  <a:tcPr marT="45723" marB="45723"/>
                </a:tc>
                <a:tc>
                  <a:txBody>
                    <a:bodyPr/>
                    <a:lstStyle/>
                    <a:p>
                      <a:r>
                        <a:rPr lang="en" sz="1700" dirty="0" smtClean="0"/>
                        <a:t>++</a:t>
                      </a:r>
                      <a:endParaRPr lang="en-US" sz="1700" dirty="0"/>
                    </a:p>
                  </a:txBody>
                  <a:tcPr marT="45723" marB="45723"/>
                </a:tc>
                <a:tc>
                  <a:txBody>
                    <a:bodyPr/>
                    <a:lstStyle/>
                    <a:p>
                      <a:r>
                        <a:rPr lang="en" sz="1700" dirty="0" smtClean="0"/>
                        <a:t>+++</a:t>
                      </a:r>
                      <a:endParaRPr lang="en-US" sz="1700" dirty="0"/>
                    </a:p>
                  </a:txBody>
                  <a:tcPr marT="45723" marB="45723"/>
                </a:tc>
                <a:tc>
                  <a:txBody>
                    <a:bodyPr/>
                    <a:lstStyle/>
                    <a:p>
                      <a:r>
                        <a:rPr lang="en" sz="1700" dirty="0" smtClean="0"/>
                        <a:t>+/-; ++</a:t>
                      </a:r>
                      <a:endParaRPr lang="en-US" sz="1700" dirty="0"/>
                    </a:p>
                  </a:txBody>
                  <a:tcPr marT="45723" marB="45723"/>
                </a:tc>
                <a:extLst>
                  <a:ext uri="{0D108BD9-81ED-4DB2-BD59-A6C34878D82A}">
                    <a16:rowId xmlns:a16="http://schemas.microsoft.com/office/drawing/2014/main" val="10007"/>
                  </a:ext>
                </a:extLst>
              </a:tr>
              <a:tr h="233517">
                <a:tc>
                  <a:txBody>
                    <a:bodyPr/>
                    <a:lstStyle/>
                    <a:p>
                      <a:r>
                        <a:rPr lang="en" sz="1800" dirty="0" smtClean="0"/>
                        <a:t>Fibrosis</a:t>
                      </a:r>
                      <a:endParaRPr lang="en-US" sz="1800" dirty="0"/>
                    </a:p>
                  </a:txBody>
                  <a:tcPr marT="45723" marB="45723"/>
                </a:tc>
                <a:tc>
                  <a:txBody>
                    <a:bodyPr/>
                    <a:lstStyle/>
                    <a:p>
                      <a:r>
                        <a:rPr lang="en" sz="1800" dirty="0" smtClean="0"/>
                        <a:t>Absent</a:t>
                      </a:r>
                      <a:endParaRPr lang="en-US" sz="1800" dirty="0"/>
                    </a:p>
                  </a:txBody>
                  <a:tcPr marT="45723" marB="45723"/>
                </a:tc>
                <a:tc>
                  <a:txBody>
                    <a:bodyPr/>
                    <a:lstStyle/>
                    <a:p>
                      <a:r>
                        <a:rPr lang="en" sz="1800" dirty="0" smtClean="0"/>
                        <a:t>Usual</a:t>
                      </a:r>
                      <a:endParaRPr lang="en-US" sz="1800" dirty="0"/>
                    </a:p>
                  </a:txBody>
                  <a:tcPr marT="45723" marB="45723"/>
                </a:tc>
                <a:tc>
                  <a:txBody>
                    <a:bodyPr/>
                    <a:lstStyle/>
                    <a:p>
                      <a:r>
                        <a:rPr lang="en" sz="1800" dirty="0" smtClean="0"/>
                        <a:t>Expressed</a:t>
                      </a:r>
                      <a:endParaRPr lang="en-US" sz="1800" dirty="0"/>
                    </a:p>
                  </a:txBody>
                  <a:tcPr marT="45723" marB="45723"/>
                </a:tc>
                <a:extLst>
                  <a:ext uri="{0D108BD9-81ED-4DB2-BD59-A6C34878D82A}">
                    <a16:rowId xmlns:a16="http://schemas.microsoft.com/office/drawing/2014/main" val="10008"/>
                  </a:ext>
                </a:extLst>
              </a:tr>
              <a:tr h="344984">
                <a:tc>
                  <a:txBody>
                    <a:bodyPr/>
                    <a:lstStyle/>
                    <a:p>
                      <a:r>
                        <a:rPr lang="en" sz="1800" dirty="0" smtClean="0"/>
                        <a:t>Cell infiltrate</a:t>
                      </a:r>
                      <a:endParaRPr lang="en-US" sz="1800" dirty="0"/>
                    </a:p>
                  </a:txBody>
                  <a:tcPr marT="45723" marB="45723"/>
                </a:tc>
                <a:tc>
                  <a:txBody>
                    <a:bodyPr/>
                    <a:lstStyle/>
                    <a:p>
                      <a:r>
                        <a:rPr lang="en" sz="1800" dirty="0" smtClean="0"/>
                        <a:t>Mild</a:t>
                      </a:r>
                      <a:endParaRPr lang="en-US" sz="1800" dirty="0"/>
                    </a:p>
                  </a:txBody>
                  <a:tcPr marT="45723" marB="45723"/>
                </a:tc>
                <a:tc>
                  <a:txBody>
                    <a:bodyPr/>
                    <a:lstStyle/>
                    <a:p>
                      <a:r>
                        <a:rPr lang="en" sz="1800" dirty="0" smtClean="0"/>
                        <a:t>Expressed</a:t>
                      </a:r>
                      <a:endParaRPr lang="en-US" sz="1800" dirty="0"/>
                    </a:p>
                  </a:txBody>
                  <a:tcPr marT="45723" marB="45723"/>
                </a:tc>
                <a:tc>
                  <a:txBody>
                    <a:bodyPr/>
                    <a:lstStyle/>
                    <a:p>
                      <a:r>
                        <a:rPr lang="en" sz="1800" dirty="0" smtClean="0"/>
                        <a:t>Moderate</a:t>
                      </a:r>
                      <a:endParaRPr lang="en-US" sz="1800" dirty="0"/>
                    </a:p>
                  </a:txBody>
                  <a:tcPr marT="45723" marB="45723"/>
                </a:tc>
                <a:extLst>
                  <a:ext uri="{0D108BD9-81ED-4DB2-BD59-A6C34878D82A}">
                    <a16:rowId xmlns:a16="http://schemas.microsoft.com/office/drawing/2014/main" val="10009"/>
                  </a:ext>
                </a:extLst>
              </a:tr>
              <a:tr h="266756">
                <a:tc>
                  <a:txBody>
                    <a:bodyPr/>
                    <a:lstStyle/>
                    <a:p>
                      <a:r>
                        <a:rPr lang="en" sz="1800" dirty="0" smtClean="0"/>
                        <a:t>Tube cells</a:t>
                      </a:r>
                      <a:endParaRPr lang="en-US" sz="1800" dirty="0"/>
                    </a:p>
                  </a:txBody>
                  <a:tcPr marT="45723" marB="45723"/>
                </a:tc>
                <a:tc>
                  <a:txBody>
                    <a:bodyPr/>
                    <a:lstStyle/>
                    <a:p>
                      <a:r>
                        <a:rPr lang="en" sz="1800" dirty="0" smtClean="0"/>
                        <a:t>Necrotic</a:t>
                      </a:r>
                      <a:endParaRPr lang="en-US" sz="1800" dirty="0"/>
                    </a:p>
                  </a:txBody>
                  <a:tcPr marT="45723" marB="45723"/>
                </a:tc>
                <a:tc>
                  <a:txBody>
                    <a:bodyPr/>
                    <a:lstStyle/>
                    <a:p>
                      <a:r>
                        <a:rPr lang="en" sz="1800" dirty="0" smtClean="0"/>
                        <a:t>Damaged</a:t>
                      </a:r>
                      <a:endParaRPr lang="en-US" sz="1800" dirty="0"/>
                    </a:p>
                  </a:txBody>
                  <a:tcPr marT="45723" marB="45723"/>
                </a:tc>
                <a:tc>
                  <a:txBody>
                    <a:bodyPr/>
                    <a:lstStyle/>
                    <a:p>
                      <a:r>
                        <a:rPr lang="en" sz="1800" smtClean="0"/>
                        <a:t>Atrophy; hypertrophy; thickening.</a:t>
                      </a:r>
                      <a:endParaRPr lang="en-US" sz="1800" dirty="0"/>
                    </a:p>
                  </a:txBody>
                  <a:tcPr marT="45723" marB="45723"/>
                </a:tc>
                <a:extLst>
                  <a:ext uri="{0D108BD9-81ED-4DB2-BD59-A6C34878D82A}">
                    <a16:rowId xmlns:a16="http://schemas.microsoft.com/office/drawing/2014/main" val="10010"/>
                  </a:ext>
                </a:extLst>
              </a:tr>
              <a:tr h="344984">
                <a:tc>
                  <a:txBody>
                    <a:bodyPr/>
                    <a:lstStyle/>
                    <a:p>
                      <a:r>
                        <a:rPr lang="en" sz="1800" dirty="0" smtClean="0"/>
                        <a:t>Bas.membrane</a:t>
                      </a:r>
                      <a:endParaRPr lang="en-US" sz="1800" dirty="0"/>
                    </a:p>
                  </a:txBody>
                  <a:tcPr marT="45723" marB="45723"/>
                </a:tc>
                <a:tc>
                  <a:txBody>
                    <a:bodyPr/>
                    <a:lstStyle/>
                    <a:p>
                      <a:r>
                        <a:rPr lang="en" sz="1800" dirty="0" smtClean="0"/>
                        <a:t>+/-;++</a:t>
                      </a:r>
                      <a:endParaRPr lang="en-US" sz="1800" dirty="0"/>
                    </a:p>
                  </a:txBody>
                  <a:tcPr marT="45723" marB="45723"/>
                </a:tc>
                <a:tc>
                  <a:txBody>
                    <a:bodyPr/>
                    <a:lstStyle/>
                    <a:p>
                      <a:r>
                        <a:rPr lang="en" sz="1800" dirty="0" smtClean="0"/>
                        <a:t>+; +++</a:t>
                      </a:r>
                      <a:endParaRPr lang="en-US" sz="1800" dirty="0"/>
                    </a:p>
                  </a:txBody>
                  <a:tcPr marT="45723" marB="45723"/>
                </a:tc>
                <a:tc>
                  <a:txBody>
                    <a:bodyPr/>
                    <a:lstStyle/>
                    <a:p>
                      <a:r>
                        <a:rPr lang="en" sz="1800" dirty="0" smtClean="0"/>
                        <a:t>Thickened</a:t>
                      </a:r>
                      <a:endParaRPr lang="en-US" sz="1800" dirty="0"/>
                    </a:p>
                  </a:txBody>
                  <a:tcPr marT="45723" marB="45723"/>
                </a:tc>
                <a:extLst>
                  <a:ext uri="{0D108BD9-81ED-4DB2-BD59-A6C34878D82A}">
                    <a16:rowId xmlns:a16="http://schemas.microsoft.com/office/drawing/2014/main" val="10011"/>
                  </a:ext>
                </a:extLst>
              </a:tr>
              <a:tr h="344984">
                <a:tc>
                  <a:txBody>
                    <a:bodyPr/>
                    <a:lstStyle/>
                    <a:p>
                      <a:r>
                        <a:rPr lang="en" sz="1800" dirty="0" smtClean="0"/>
                        <a:t>Shape</a:t>
                      </a:r>
                      <a:endParaRPr lang="en-US" sz="1800" dirty="0"/>
                    </a:p>
                  </a:txBody>
                  <a:tcPr marT="45723" marB="45723"/>
                </a:tc>
                <a:tc>
                  <a:txBody>
                    <a:bodyPr/>
                    <a:lstStyle/>
                    <a:p>
                      <a:r>
                        <a:rPr lang="en" sz="1800" dirty="0" smtClean="0"/>
                        <a:t>Preserved</a:t>
                      </a:r>
                      <a:endParaRPr lang="en-US" sz="1800" dirty="0"/>
                    </a:p>
                  </a:txBody>
                  <a:tcPr marT="45723" marB="45723"/>
                </a:tc>
                <a:tc>
                  <a:txBody>
                    <a:bodyPr/>
                    <a:lstStyle/>
                    <a:p>
                      <a:r>
                        <a:rPr lang="en" sz="1800" dirty="0" smtClean="0"/>
                        <a:t>Preserved</a:t>
                      </a:r>
                      <a:endParaRPr lang="en-US" sz="1800" dirty="0"/>
                    </a:p>
                  </a:txBody>
                  <a:tcPr marT="45723" marB="45723"/>
                </a:tc>
                <a:tc>
                  <a:txBody>
                    <a:bodyPr/>
                    <a:lstStyle/>
                    <a:p>
                      <a:r>
                        <a:rPr lang="en" sz="1800" dirty="0" smtClean="0"/>
                        <a:t>Atrophy/dilation</a:t>
                      </a:r>
                      <a:endParaRPr lang="en-US" sz="1800" dirty="0"/>
                    </a:p>
                  </a:txBody>
                  <a:tcPr marT="45723" marB="45723"/>
                </a:tc>
                <a:extLst>
                  <a:ext uri="{0D108BD9-81ED-4DB2-BD59-A6C34878D82A}">
                    <a16:rowId xmlns:a16="http://schemas.microsoft.com/office/drawing/2014/main" val="10012"/>
                  </a:ext>
                </a:extLst>
              </a:tr>
              <a:tr h="344984">
                <a:tc gridSpan="4">
                  <a:txBody>
                    <a:bodyPr/>
                    <a:lstStyle/>
                    <a:p>
                      <a:pPr algn="ctr"/>
                      <a:r>
                        <a:rPr lang="en" sz="1800" b="1" dirty="0" smtClean="0"/>
                        <a:t>Glomeruli</a:t>
                      </a:r>
                      <a:endParaRPr lang="en-US" sz="1800" b="1" dirty="0"/>
                    </a:p>
                  </a:txBody>
                  <a:tcPr marT="45723" marB="45723"/>
                </a:tc>
                <a:tc hMerge="1">
                  <a:txBody>
                    <a:bodyPr/>
                    <a:lstStyle/>
                    <a:p>
                      <a:endParaRPr lang="en-US" dirty="0"/>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13"/>
                  </a:ext>
                </a:extLst>
              </a:tr>
              <a:tr h="344984">
                <a:tc>
                  <a:txBody>
                    <a:bodyPr/>
                    <a:lstStyle/>
                    <a:p>
                      <a:r>
                        <a:rPr lang="en" sz="1700" dirty="0" smtClean="0"/>
                        <a:t>Capillaries</a:t>
                      </a:r>
                      <a:endParaRPr lang="en-US" sz="1700" dirty="0"/>
                    </a:p>
                  </a:txBody>
                  <a:tcPr marT="45723" marB="45723"/>
                </a:tc>
                <a:tc>
                  <a:txBody>
                    <a:bodyPr/>
                    <a:lstStyle/>
                    <a:p>
                      <a:r>
                        <a:rPr lang="en" sz="1700" dirty="0" smtClean="0"/>
                        <a:t>Normal</a:t>
                      </a:r>
                      <a:endParaRPr lang="en-US" sz="1700" dirty="0"/>
                    </a:p>
                  </a:txBody>
                  <a:tcPr marT="45723" marB="45723"/>
                </a:tc>
                <a:tc>
                  <a:txBody>
                    <a:bodyPr/>
                    <a:lstStyle/>
                    <a:p>
                      <a:r>
                        <a:rPr lang="en" sz="1700" dirty="0" smtClean="0"/>
                        <a:t>Normal</a:t>
                      </a:r>
                      <a:endParaRPr lang="en-US" sz="1700" dirty="0"/>
                    </a:p>
                  </a:txBody>
                  <a:tcPr marT="45723" marB="45723"/>
                </a:tc>
                <a:tc>
                  <a:txBody>
                    <a:bodyPr/>
                    <a:lstStyle/>
                    <a:p>
                      <a:r>
                        <a:rPr lang="en" sz="1700" dirty="0" smtClean="0"/>
                        <a:t>Sclerosis</a:t>
                      </a:r>
                      <a:endParaRPr lang="en-US" sz="1700" dirty="0"/>
                    </a:p>
                  </a:txBody>
                  <a:tcPr marT="45723" marB="45723"/>
                </a:tc>
                <a:extLst>
                  <a:ext uri="{0D108BD9-81ED-4DB2-BD59-A6C34878D82A}">
                    <a16:rowId xmlns:a16="http://schemas.microsoft.com/office/drawing/2014/main" val="10014"/>
                  </a:ext>
                </a:extLst>
              </a:tr>
              <a:tr h="344984">
                <a:tc>
                  <a:txBody>
                    <a:bodyPr/>
                    <a:lstStyle/>
                    <a:p>
                      <a:r>
                        <a:rPr lang="en" sz="1700" dirty="0" smtClean="0"/>
                        <a:t>Capsule</a:t>
                      </a:r>
                      <a:endParaRPr lang="en-US" sz="1700" dirty="0"/>
                    </a:p>
                  </a:txBody>
                  <a:tcPr marT="45723" marB="45723"/>
                </a:tc>
                <a:tc>
                  <a:txBody>
                    <a:bodyPr/>
                    <a:lstStyle/>
                    <a:p>
                      <a:r>
                        <a:rPr lang="en" sz="1700" dirty="0" smtClean="0"/>
                        <a:t>Normal</a:t>
                      </a:r>
                      <a:endParaRPr lang="en-US" sz="1700" dirty="0"/>
                    </a:p>
                  </a:txBody>
                  <a:tcPr marT="45723" marB="45723"/>
                </a:tc>
                <a:tc>
                  <a:txBody>
                    <a:bodyPr/>
                    <a:lstStyle/>
                    <a:p>
                      <a:r>
                        <a:rPr lang="en" sz="1700" dirty="0" smtClean="0"/>
                        <a:t>Normal</a:t>
                      </a:r>
                      <a:endParaRPr lang="en-US" sz="1700" dirty="0"/>
                    </a:p>
                  </a:txBody>
                  <a:tcPr marT="45723" marB="45723"/>
                </a:tc>
                <a:tc>
                  <a:txBody>
                    <a:bodyPr/>
                    <a:lstStyle/>
                    <a:p>
                      <a:r>
                        <a:rPr lang="en" sz="1700" dirty="0" smtClean="0"/>
                        <a:t>Thickened/fibrosis</a:t>
                      </a:r>
                      <a:endParaRPr lang="en-US" sz="1700" dirty="0"/>
                    </a:p>
                  </a:txBody>
                  <a:tcPr marT="45723" marB="45723"/>
                </a:tc>
                <a:extLst>
                  <a:ext uri="{0D108BD9-81ED-4DB2-BD59-A6C34878D82A}">
                    <a16:rowId xmlns:a16="http://schemas.microsoft.com/office/drawing/2014/main" val="10015"/>
                  </a:ext>
                </a:extLst>
              </a:tr>
              <a:tr h="344984">
                <a:tc gridSpan="4">
                  <a:txBody>
                    <a:bodyPr/>
                    <a:lstStyle/>
                    <a:p>
                      <a:pPr algn="ctr"/>
                      <a:r>
                        <a:rPr lang="en" sz="1800" b="1" dirty="0" smtClean="0"/>
                        <a:t>Blood vessels</a:t>
                      </a:r>
                      <a:endParaRPr lang="en-US" sz="1800" b="1" dirty="0"/>
                    </a:p>
                  </a:txBody>
                  <a:tcPr marT="45723" marB="45723"/>
                </a:tc>
                <a:tc hMerge="1">
                  <a:txBody>
                    <a:bodyPr/>
                    <a:lstStyle/>
                    <a:p>
                      <a:endParaRPr lang="en-US" dirty="0"/>
                    </a:p>
                  </a:txBody>
                  <a:tcP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10016"/>
                  </a:ext>
                </a:extLst>
              </a:tr>
              <a:tr h="344984">
                <a:tc>
                  <a:txBody>
                    <a:bodyPr/>
                    <a:lstStyle/>
                    <a:p>
                      <a:r>
                        <a:rPr lang="en" sz="1700" dirty="0" smtClean="0"/>
                        <a:t>Endothelium</a:t>
                      </a:r>
                      <a:endParaRPr lang="en-US" sz="1700" dirty="0"/>
                    </a:p>
                  </a:txBody>
                  <a:tcPr marT="45723" marB="45723"/>
                </a:tc>
                <a:tc>
                  <a:txBody>
                    <a:bodyPr/>
                    <a:lstStyle/>
                    <a:p>
                      <a:r>
                        <a:rPr lang="en" sz="1700" dirty="0" smtClean="0"/>
                        <a:t>Normal/Swollen</a:t>
                      </a:r>
                      <a:endParaRPr lang="en-US" sz="1700" dirty="0"/>
                    </a:p>
                  </a:txBody>
                  <a:tcPr marT="45723" marB="45723"/>
                </a:tc>
                <a:tc>
                  <a:txBody>
                    <a:bodyPr/>
                    <a:lstStyle/>
                    <a:p>
                      <a:r>
                        <a:rPr lang="en" sz="1700" dirty="0" smtClean="0"/>
                        <a:t>Normal</a:t>
                      </a:r>
                      <a:endParaRPr lang="en-US" sz="1700" dirty="0"/>
                    </a:p>
                  </a:txBody>
                  <a:tcPr marT="45723" marB="45723"/>
                </a:tc>
                <a:tc>
                  <a:txBody>
                    <a:bodyPr/>
                    <a:lstStyle/>
                    <a:p>
                      <a:r>
                        <a:rPr lang="en" sz="1700" dirty="0" smtClean="0"/>
                        <a:t>Normal</a:t>
                      </a:r>
                      <a:endParaRPr lang="en-US" sz="1700" dirty="0"/>
                    </a:p>
                  </a:txBody>
                  <a:tcPr marT="45723" marB="45723"/>
                </a:tc>
                <a:extLst>
                  <a:ext uri="{0D108BD9-81ED-4DB2-BD59-A6C34878D82A}">
                    <a16:rowId xmlns:a16="http://schemas.microsoft.com/office/drawing/2014/main" val="10017"/>
                  </a:ext>
                </a:extLst>
              </a:tr>
              <a:tr h="344984">
                <a:tc>
                  <a:txBody>
                    <a:bodyPr/>
                    <a:lstStyle/>
                    <a:p>
                      <a:r>
                        <a:rPr lang="en" sz="1700" dirty="0" smtClean="0"/>
                        <a:t>Wall</a:t>
                      </a:r>
                      <a:endParaRPr lang="en-US" sz="1700" dirty="0"/>
                    </a:p>
                  </a:txBody>
                  <a:tcPr marT="45723" marB="45723"/>
                </a:tc>
                <a:tc>
                  <a:txBody>
                    <a:bodyPr/>
                    <a:lstStyle/>
                    <a:p>
                      <a:r>
                        <a:rPr lang="en" sz="1700" dirty="0" smtClean="0"/>
                        <a:t>Normal</a:t>
                      </a:r>
                      <a:endParaRPr lang="en-US" sz="1700" dirty="0"/>
                    </a:p>
                  </a:txBody>
                  <a:tcPr marT="45723" marB="45723"/>
                </a:tc>
                <a:tc>
                  <a:txBody>
                    <a:bodyPr/>
                    <a:lstStyle/>
                    <a:p>
                      <a:r>
                        <a:rPr lang="en" sz="1700" dirty="0" smtClean="0"/>
                        <a:t>Normal</a:t>
                      </a:r>
                      <a:endParaRPr lang="en-US" sz="1700" dirty="0"/>
                    </a:p>
                  </a:txBody>
                  <a:tcPr marT="45723" marB="45723"/>
                </a:tc>
                <a:tc>
                  <a:txBody>
                    <a:bodyPr/>
                    <a:lstStyle/>
                    <a:p>
                      <a:r>
                        <a:rPr lang="en" sz="1700" dirty="0" smtClean="0"/>
                        <a:t>Sclerosis</a:t>
                      </a:r>
                      <a:endParaRPr lang="en-US" sz="1700" dirty="0"/>
                    </a:p>
                  </a:txBody>
                  <a:tcPr marT="45723" marB="45723"/>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20510747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 b="1" dirty="0" smtClean="0">
                <a:solidFill>
                  <a:srgbClr val="0070C0"/>
                </a:solidFill>
              </a:rPr>
              <a:t>Analgesic nephropathy</a:t>
            </a:r>
            <a:endParaRPr lang="sr-Latn-CS" b="1" dirty="0">
              <a:solidFill>
                <a:srgbClr val="0070C0"/>
              </a:solidFill>
            </a:endParaRPr>
          </a:p>
        </p:txBody>
      </p:sp>
    </p:spTree>
    <p:extLst>
      <p:ext uri="{BB962C8B-B14F-4D97-AF65-F5344CB8AC3E}">
        <p14:creationId xmlns:p14="http://schemas.microsoft.com/office/powerpoint/2010/main" val="1083506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3"/>
          <p:cNvSpPr>
            <a:spLocks noGrp="1"/>
          </p:cNvSpPr>
          <p:nvPr>
            <p:ph type="title"/>
          </p:nvPr>
        </p:nvSpPr>
        <p:spPr>
          <a:xfrm>
            <a:off x="1981200" y="44450"/>
            <a:ext cx="8229600" cy="635000"/>
          </a:xfrm>
        </p:spPr>
        <p:txBody>
          <a:bodyPr>
            <a:normAutofit fontScale="90000"/>
          </a:bodyPr>
          <a:lstStyle/>
          <a:p>
            <a:pPr eaLnBrk="1" hangingPunct="1"/>
            <a:r>
              <a:rPr lang="en" altLang="en-US" b="1" dirty="0" smtClean="0">
                <a:solidFill>
                  <a:srgbClr val="0070C0"/>
                </a:solidFill>
              </a:rPr>
              <a:t>Functions of the interstitium</a:t>
            </a:r>
          </a:p>
        </p:txBody>
      </p:sp>
      <p:sp>
        <p:nvSpPr>
          <p:cNvPr id="614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8237970-223C-4D92-B8E3-F0A5927ED907}" type="slidenum">
              <a:rPr lang="en-US" altLang="en-US" sz="1200">
                <a:solidFill>
                  <a:srgbClr val="898989"/>
                </a:solidFill>
              </a:rPr>
              <a:pPr>
                <a:spcBef>
                  <a:spcPct val="0"/>
                </a:spcBef>
                <a:buFontTx/>
                <a:buNone/>
              </a:pPr>
              <a:t>2</a:t>
            </a:fld>
            <a:endParaRPr lang="en-US" altLang="en-US" sz="1200">
              <a:solidFill>
                <a:srgbClr val="898989"/>
              </a:solidFill>
            </a:endParaRPr>
          </a:p>
        </p:txBody>
      </p:sp>
      <p:graphicFrame>
        <p:nvGraphicFramePr>
          <p:cNvPr id="2" name="Diagram 1"/>
          <p:cNvGraphicFramePr/>
          <p:nvPr>
            <p:extLst>
              <p:ext uri="{D42A27DB-BD31-4B8C-83A1-F6EECF244321}">
                <p14:modId xmlns:p14="http://schemas.microsoft.com/office/powerpoint/2010/main" val="3754113233"/>
              </p:ext>
            </p:extLst>
          </p:nvPr>
        </p:nvGraphicFramePr>
        <p:xfrm>
          <a:off x="901700" y="836712"/>
          <a:ext cx="10452100" cy="5519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12780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981200" y="71439"/>
            <a:ext cx="8229600" cy="549275"/>
          </a:xfrm>
        </p:spPr>
        <p:txBody>
          <a:bodyPr>
            <a:noAutofit/>
          </a:bodyPr>
          <a:lstStyle/>
          <a:p>
            <a:pPr eaLnBrk="1" hangingPunct="1"/>
            <a:r>
              <a:rPr lang="en" altLang="en-US" sz="3600" b="1" dirty="0">
                <a:solidFill>
                  <a:srgbClr val="0070C0"/>
                </a:solidFill>
              </a:rPr>
              <a:t>Characteristics of a nalgesic nephropathy</a:t>
            </a:r>
          </a:p>
        </p:txBody>
      </p:sp>
      <p:graphicFrame>
        <p:nvGraphicFramePr>
          <p:cNvPr id="4" name="Diagram 3"/>
          <p:cNvGraphicFramePr/>
          <p:nvPr>
            <p:extLst>
              <p:ext uri="{D42A27DB-BD31-4B8C-83A1-F6EECF244321}">
                <p14:modId xmlns:p14="http://schemas.microsoft.com/office/powerpoint/2010/main" val="558154018"/>
              </p:ext>
            </p:extLst>
          </p:nvPr>
        </p:nvGraphicFramePr>
        <p:xfrm>
          <a:off x="515389" y="692696"/>
          <a:ext cx="10823171" cy="59046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62721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1269217"/>
              </p:ext>
            </p:extLst>
          </p:nvPr>
        </p:nvGraphicFramePr>
        <p:xfrm>
          <a:off x="448887" y="188640"/>
          <a:ext cx="11139055"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36620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4"/>
          <p:cNvSpPr>
            <a:spLocks noGrp="1"/>
          </p:cNvSpPr>
          <p:nvPr>
            <p:ph type="title"/>
          </p:nvPr>
        </p:nvSpPr>
        <p:spPr>
          <a:xfrm>
            <a:off x="1080655" y="44450"/>
            <a:ext cx="9130145" cy="706438"/>
          </a:xfrm>
        </p:spPr>
        <p:txBody>
          <a:bodyPr>
            <a:normAutofit/>
          </a:bodyPr>
          <a:lstStyle/>
          <a:p>
            <a:r>
              <a:rPr lang="en" altLang="en-US" sz="3200" b="1" dirty="0">
                <a:solidFill>
                  <a:srgbClr val="0000CC"/>
                </a:solidFill>
              </a:rPr>
              <a:t>Radiological characteristics of analgesic nephropathy</a:t>
            </a:r>
            <a:endParaRPr lang="en-US" altLang="en-US" sz="3200" b="1" dirty="0">
              <a:solidFill>
                <a:srgbClr val="0000CC"/>
              </a:solidFill>
            </a:endParaRPr>
          </a:p>
        </p:txBody>
      </p:sp>
      <p:graphicFrame>
        <p:nvGraphicFramePr>
          <p:cNvPr id="7" name="Diagram 6"/>
          <p:cNvGraphicFramePr/>
          <p:nvPr>
            <p:extLst>
              <p:ext uri="{D42A27DB-BD31-4B8C-83A1-F6EECF244321}">
                <p14:modId xmlns:p14="http://schemas.microsoft.com/office/powerpoint/2010/main" val="433257419"/>
              </p:ext>
            </p:extLst>
          </p:nvPr>
        </p:nvGraphicFramePr>
        <p:xfrm>
          <a:off x="598517" y="836712"/>
          <a:ext cx="10906298"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652" name="TextBox 7"/>
          <p:cNvSpPr txBox="1">
            <a:spLocks noChangeArrowheads="1"/>
          </p:cNvSpPr>
          <p:nvPr/>
        </p:nvSpPr>
        <p:spPr bwMode="auto">
          <a:xfrm>
            <a:off x="2640013" y="6042026"/>
            <a:ext cx="61388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 altLang="en-US" sz="1800">
                <a:latin typeface="Arial" panose="020B0604020202020204" pitchFamily="34" charset="0"/>
              </a:rPr>
              <a:t>Differential diagnosis : diabetic nephropathy,</a:t>
            </a:r>
            <a:endParaRPr lang="sr-Cyrl-RS" altLang="en-US" sz="1800">
              <a:latin typeface="Arial" panose="020B0604020202020204" pitchFamily="34" charset="0"/>
            </a:endParaRPr>
          </a:p>
          <a:p>
            <a:pPr>
              <a:spcBef>
                <a:spcPct val="0"/>
              </a:spcBef>
              <a:buFontTx/>
              <a:buNone/>
            </a:pPr>
            <a:r>
              <a:rPr lang="en" altLang="en-US" sz="1800">
                <a:latin typeface="Arial" panose="020B0604020202020204" pitchFamily="34" charset="0"/>
              </a:rPr>
              <a:t>obstructive nephropathy, reflux nephropathy</a:t>
            </a:r>
          </a:p>
        </p:txBody>
      </p:sp>
    </p:spTree>
    <p:extLst>
      <p:ext uri="{BB962C8B-B14F-4D97-AF65-F5344CB8AC3E}">
        <p14:creationId xmlns:p14="http://schemas.microsoft.com/office/powerpoint/2010/main" val="35124031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 altLang="en-US" b="1" dirty="0" smtClean="0">
                <a:solidFill>
                  <a:srgbClr val="0070C0"/>
                </a:solidFill>
              </a:rPr>
              <a:t>Papillary necrosis</a:t>
            </a:r>
          </a:p>
        </p:txBody>
      </p:sp>
      <p:pic>
        <p:nvPicPr>
          <p:cNvPr id="5" name="Picture 2" descr="Anatomy of Renal SystemCortexRenal PapillaRenal calyxLR "/>
          <p:cNvPicPr>
            <a:picLocks noChangeAspect="1" noChangeArrowheads="1"/>
          </p:cNvPicPr>
          <p:nvPr/>
        </p:nvPicPr>
        <p:blipFill>
          <a:blip r:embed="rId2">
            <a:extLst>
              <a:ext uri="{28A0092B-C50C-407E-A947-70E740481C1C}">
                <a14:useLocalDpi xmlns:a14="http://schemas.microsoft.com/office/drawing/2010/main" val="0"/>
              </a:ext>
            </a:extLst>
          </a:blip>
          <a:srcRect l="3604" t="12317" r="2351" b="3133"/>
          <a:stretch>
            <a:fillRect/>
          </a:stretch>
        </p:blipFill>
        <p:spPr>
          <a:xfrm>
            <a:off x="1524000" y="1890347"/>
            <a:ext cx="4038600" cy="4572000"/>
          </a:xfrm>
          <a:prstGeom prst="rect">
            <a:avLst/>
          </a:prstGeom>
          <a:noFill/>
        </p:spPr>
      </p:pic>
      <p:pic>
        <p:nvPicPr>
          <p:cNvPr id="6" name="Picture 2" descr="Nephritis &amp; Papillary necrosis - DM "/>
          <p:cNvPicPr>
            <a:picLocks noChangeAspect="1" noChangeArrowheads="1"/>
          </p:cNvPicPr>
          <p:nvPr/>
        </p:nvPicPr>
        <p:blipFill>
          <a:blip r:embed="rId3">
            <a:extLst>
              <a:ext uri="{28A0092B-C50C-407E-A947-70E740481C1C}">
                <a14:useLocalDpi xmlns:a14="http://schemas.microsoft.com/office/drawing/2010/main" val="0"/>
              </a:ext>
            </a:extLst>
          </a:blip>
          <a:srcRect l="4781" t="17224" r="3526" b="4488"/>
          <a:stretch>
            <a:fillRect/>
          </a:stretch>
        </p:blipFill>
        <p:spPr>
          <a:xfrm>
            <a:off x="6172200" y="1890347"/>
            <a:ext cx="4038600" cy="4572000"/>
          </a:xfrm>
          <a:prstGeom prst="rect">
            <a:avLst/>
          </a:prstGeom>
          <a:noFill/>
        </p:spPr>
      </p:pic>
    </p:spTree>
    <p:extLst>
      <p:ext uri="{BB962C8B-B14F-4D97-AF65-F5344CB8AC3E}">
        <p14:creationId xmlns:p14="http://schemas.microsoft.com/office/powerpoint/2010/main" val="25832169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 altLang="en-US" sz="4200" b="1" dirty="0">
                <a:solidFill>
                  <a:srgbClr val="0070C0"/>
                </a:solidFill>
              </a:rPr>
              <a:t>Treatment of analgesic nephropathy</a:t>
            </a:r>
          </a:p>
        </p:txBody>
      </p:sp>
      <p:graphicFrame>
        <p:nvGraphicFramePr>
          <p:cNvPr id="2" name="Diagram 1"/>
          <p:cNvGraphicFramePr/>
          <p:nvPr>
            <p:extLst>
              <p:ext uri="{D42A27DB-BD31-4B8C-83A1-F6EECF244321}">
                <p14:modId xmlns:p14="http://schemas.microsoft.com/office/powerpoint/2010/main" val="602809823"/>
              </p:ext>
            </p:extLst>
          </p:nvPr>
        </p:nvGraphicFramePr>
        <p:xfrm>
          <a:off x="498764" y="1397000"/>
          <a:ext cx="11089178" cy="4912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76512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rtlCol="0">
            <a:normAutofit/>
          </a:bodyPr>
          <a:lstStyle/>
          <a:p>
            <a:pPr>
              <a:defRPr/>
            </a:pPr>
            <a:r>
              <a:rPr lang="en" b="1" dirty="0" smtClean="0">
                <a:solidFill>
                  <a:srgbClr val="0070C0"/>
                </a:solidFill>
              </a:rPr>
              <a:t>Endemic nephropathy</a:t>
            </a:r>
            <a:endParaRPr lang="sr-Latn-CS" b="1" dirty="0">
              <a:solidFill>
                <a:srgbClr val="0070C0"/>
              </a:solidFill>
            </a:endParaRPr>
          </a:p>
        </p:txBody>
      </p:sp>
    </p:spTree>
    <p:extLst>
      <p:ext uri="{BB962C8B-B14F-4D97-AF65-F5344CB8AC3E}">
        <p14:creationId xmlns:p14="http://schemas.microsoft.com/office/powerpoint/2010/main" val="41378592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5015880" y="116632"/>
          <a:ext cx="6821444"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1747" name="Picture 2" descr="https://upload.wikimedia.org/wikipedia/commons/thumb/9/9a/Balkan_endemic_nephropathy_map.svg/2000px-Balkan_endemic_nephropathy_map.svg.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2263" y="243726"/>
            <a:ext cx="4511214" cy="61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89480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822473410"/>
              </p:ext>
            </p:extLst>
          </p:nvPr>
        </p:nvGraphicFramePr>
        <p:xfrm>
          <a:off x="448887" y="260648"/>
          <a:ext cx="11255433"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86025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6327775" y="762000"/>
            <a:ext cx="5181600" cy="5262563"/>
          </a:xfrm>
        </p:spPr>
        <p:txBody>
          <a:bodyPr/>
          <a:lstStyle/>
          <a:p>
            <a:r>
              <a:rPr lang="en" dirty="0" smtClean="0"/>
              <a:t>Prof</a:t>
            </a:r>
            <a:r>
              <a:rPr lang="en" smtClean="0"/>
              <a:t>. Dr</a:t>
            </a:r>
            <a:r>
              <a:rPr lang="en" i="1" smtClean="0"/>
              <a:t> </a:t>
            </a:r>
            <a:r>
              <a:rPr lang="en" dirty="0" smtClean="0"/>
              <a:t>Milenko Ivić</a:t>
            </a:r>
          </a:p>
          <a:p>
            <a:endParaRPr lang="en-US" dirty="0"/>
          </a:p>
        </p:txBody>
      </p:sp>
      <p:sp>
        <p:nvSpPr>
          <p:cNvPr id="2" name="Content Placeholder 1"/>
          <p:cNvSpPr>
            <a:spLocks noGrp="1"/>
          </p:cNvSpPr>
          <p:nvPr>
            <p:ph sz="half" idx="1"/>
          </p:nvPr>
        </p:nvSpPr>
        <p:spPr/>
        <p:txBody>
          <a:bodyPr/>
          <a:lstStyle/>
          <a:p>
            <a:endParaRPr lang="en-US"/>
          </a:p>
        </p:txBody>
      </p:sp>
      <p:pic>
        <p:nvPicPr>
          <p:cNvPr id="4" name="Picture 2" descr="Aristolochia-clematitis-0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8200" y="914398"/>
            <a:ext cx="5181600" cy="5262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https://dijaliza.files.wordpress.com/2016/01/aristolochia-clematitis-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7775" y="1903266"/>
            <a:ext cx="5181600" cy="4273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1897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4EBA3C6-607F-45C1-8CCE-92336C766039}" type="slidenum">
              <a:rPr lang="en-US" altLang="en-US" sz="1200">
                <a:solidFill>
                  <a:srgbClr val="898989"/>
                </a:solidFill>
              </a:rPr>
              <a:pPr>
                <a:spcBef>
                  <a:spcPct val="0"/>
                </a:spcBef>
                <a:buFontTx/>
                <a:buNone/>
              </a:pPr>
              <a:t>29</a:t>
            </a:fld>
            <a:endParaRPr lang="en-US" altLang="en-US" sz="1200">
              <a:solidFill>
                <a:srgbClr val="898989"/>
              </a:solidFill>
            </a:endParaRPr>
          </a:p>
        </p:txBody>
      </p:sp>
      <p:graphicFrame>
        <p:nvGraphicFramePr>
          <p:cNvPr id="6" name="Diagram 5"/>
          <p:cNvGraphicFramePr/>
          <p:nvPr>
            <p:extLst>
              <p:ext uri="{D42A27DB-BD31-4B8C-83A1-F6EECF244321}">
                <p14:modId xmlns:p14="http://schemas.microsoft.com/office/powerpoint/2010/main" val="3387533905"/>
              </p:ext>
            </p:extLst>
          </p:nvPr>
        </p:nvGraphicFramePr>
        <p:xfrm>
          <a:off x="581891" y="214290"/>
          <a:ext cx="10771909"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02123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71875924"/>
              </p:ext>
            </p:extLst>
          </p:nvPr>
        </p:nvGraphicFramePr>
        <p:xfrm>
          <a:off x="292100" y="188640"/>
          <a:ext cx="11595100"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xtBox 1"/>
          <p:cNvSpPr txBox="1"/>
          <p:nvPr/>
        </p:nvSpPr>
        <p:spPr>
          <a:xfrm>
            <a:off x="501162" y="774700"/>
            <a:ext cx="3562839" cy="861774"/>
          </a:xfrm>
          <a:prstGeom prst="rect">
            <a:avLst/>
          </a:prstGeom>
          <a:noFill/>
        </p:spPr>
        <p:txBody>
          <a:bodyPr wrap="square" rtlCol="0">
            <a:spAutoFit/>
          </a:bodyPr>
          <a:lstStyle/>
          <a:p>
            <a:r>
              <a:rPr lang="en" sz="2500" b="1" smtClean="0">
                <a:solidFill>
                  <a:srgbClr val="0070C0"/>
                </a:solidFill>
              </a:rPr>
              <a:t>Tubular </a:t>
            </a:r>
            <a:r>
              <a:rPr lang="en" sz="2500" b="1">
                <a:solidFill>
                  <a:srgbClr val="0070C0"/>
                </a:solidFill>
              </a:rPr>
              <a:t>function</a:t>
            </a:r>
            <a:endParaRPr lang="en-US" sz="2500" b="1">
              <a:solidFill>
                <a:srgbClr val="0070C0"/>
              </a:solidFill>
            </a:endParaRPr>
          </a:p>
          <a:p>
            <a:r>
              <a:rPr lang="en" sz="2500" b="1">
                <a:solidFill>
                  <a:srgbClr val="0070C0"/>
                </a:solidFill>
              </a:rPr>
              <a:t>d</a:t>
            </a:r>
            <a:r>
              <a:rPr lang="en" sz="2500" b="1" smtClean="0">
                <a:solidFill>
                  <a:srgbClr val="0070C0"/>
                </a:solidFill>
              </a:rPr>
              <a:t>isorders</a:t>
            </a:r>
            <a:endParaRPr lang="en-US" sz="2500" b="1" dirty="0">
              <a:solidFill>
                <a:srgbClr val="0070C0"/>
              </a:solidFill>
            </a:endParaRPr>
          </a:p>
        </p:txBody>
      </p:sp>
    </p:spTree>
    <p:extLst>
      <p:ext uri="{BB962C8B-B14F-4D97-AF65-F5344CB8AC3E}">
        <p14:creationId xmlns:p14="http://schemas.microsoft.com/office/powerpoint/2010/main" val="5745616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A301419-7E0F-45B5-A5CE-FEC9F890CC9B}" type="slidenum">
              <a:rPr lang="en-US" altLang="en-US" sz="1200">
                <a:solidFill>
                  <a:srgbClr val="898989"/>
                </a:solidFill>
              </a:rPr>
              <a:pPr>
                <a:spcBef>
                  <a:spcPct val="0"/>
                </a:spcBef>
                <a:buFontTx/>
                <a:buNone/>
              </a:pPr>
              <a:t>30</a:t>
            </a:fld>
            <a:endParaRPr lang="en-US" altLang="en-US" sz="1200">
              <a:solidFill>
                <a:srgbClr val="898989"/>
              </a:solidFill>
            </a:endParaRPr>
          </a:p>
        </p:txBody>
      </p:sp>
      <p:graphicFrame>
        <p:nvGraphicFramePr>
          <p:cNvPr id="6" name="Diagram 5"/>
          <p:cNvGraphicFramePr/>
          <p:nvPr>
            <p:extLst/>
          </p:nvPr>
        </p:nvGraphicFramePr>
        <p:xfrm>
          <a:off x="406401" y="214290"/>
          <a:ext cx="11252200"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descr="C:\Users\WIN10\Desktop\БЕН.jpg"/>
          <p:cNvPicPr>
            <a:picLocks noChangeAspect="1" noChangeArrowheads="1"/>
          </p:cNvPicPr>
          <p:nvPr/>
        </p:nvPicPr>
        <p:blipFill>
          <a:blip r:embed="rId7">
            <a:extLst>
              <a:ext uri="{28A0092B-C50C-407E-A947-70E740481C1C}">
                <a14:useLocalDpi xmlns:a14="http://schemas.microsoft.com/office/drawing/2010/main" val="0"/>
              </a:ext>
            </a:extLst>
          </a:blip>
          <a:srcRect l="9019" r="27994" b="5226"/>
          <a:stretch>
            <a:fillRect/>
          </a:stretch>
        </p:blipFill>
        <p:spPr bwMode="auto">
          <a:xfrm>
            <a:off x="1623524" y="2184400"/>
            <a:ext cx="3862876" cy="3230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 descr="C:\Users\WIN10\Desktop\Bubrez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32476" y="2273300"/>
            <a:ext cx="3992013" cy="3114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010693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80919568"/>
              </p:ext>
            </p:extLst>
          </p:nvPr>
        </p:nvGraphicFramePr>
        <p:xfrm>
          <a:off x="565265" y="188640"/>
          <a:ext cx="11089179"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18093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A67C57B-57FA-4F12-858A-0D6E5F8DAECB}" type="slidenum">
              <a:rPr lang="en-US" altLang="en-US" sz="1200">
                <a:solidFill>
                  <a:srgbClr val="898989"/>
                </a:solidFill>
              </a:rPr>
              <a:pPr>
                <a:spcBef>
                  <a:spcPct val="0"/>
                </a:spcBef>
                <a:buFontTx/>
                <a:buNone/>
              </a:pPr>
              <a:t>32</a:t>
            </a:fld>
            <a:endParaRPr lang="en-US" altLang="en-US" sz="1200">
              <a:solidFill>
                <a:srgbClr val="898989"/>
              </a:solidFill>
            </a:endParaRPr>
          </a:p>
        </p:txBody>
      </p:sp>
      <p:graphicFrame>
        <p:nvGraphicFramePr>
          <p:cNvPr id="6" name="Diagram 5"/>
          <p:cNvGraphicFramePr/>
          <p:nvPr>
            <p:extLst/>
          </p:nvPr>
        </p:nvGraphicFramePr>
        <p:xfrm>
          <a:off x="665018" y="285728"/>
          <a:ext cx="10688782" cy="5786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79986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a:bodyPr>
          <a:lstStyle/>
          <a:p>
            <a:pPr>
              <a:defRPr/>
            </a:pPr>
            <a:r>
              <a:rPr lang="en" b="1" dirty="0" smtClean="0">
                <a:solidFill>
                  <a:srgbClr val="0070C0"/>
                </a:solidFill>
              </a:rPr>
              <a:t>Polycystic kidney disease</a:t>
            </a:r>
            <a:endParaRPr lang="sr-Latn-CS" b="1" dirty="0">
              <a:solidFill>
                <a:srgbClr val="0070C0"/>
              </a:solidFill>
            </a:endParaRPr>
          </a:p>
        </p:txBody>
      </p:sp>
    </p:spTree>
    <p:extLst>
      <p:ext uri="{BB962C8B-B14F-4D97-AF65-F5344CB8AC3E}">
        <p14:creationId xmlns:p14="http://schemas.microsoft.com/office/powerpoint/2010/main" val="3112531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FEFC571-A4C8-426D-BBE0-7992B0FC29F5}" type="slidenum">
              <a:rPr lang="en-US" altLang="en-US" sz="1200">
                <a:solidFill>
                  <a:srgbClr val="898989"/>
                </a:solidFill>
              </a:rPr>
              <a:pPr>
                <a:spcBef>
                  <a:spcPct val="0"/>
                </a:spcBef>
                <a:buFontTx/>
                <a:buNone/>
              </a:pPr>
              <a:t>34</a:t>
            </a:fld>
            <a:endParaRPr lang="en-US" altLang="en-US" sz="1200">
              <a:solidFill>
                <a:srgbClr val="898989"/>
              </a:solidFill>
            </a:endParaRPr>
          </a:p>
        </p:txBody>
      </p:sp>
      <p:graphicFrame>
        <p:nvGraphicFramePr>
          <p:cNvPr id="6" name="Diagram 5"/>
          <p:cNvGraphicFramePr/>
          <p:nvPr>
            <p:extLst>
              <p:ext uri="{D42A27DB-BD31-4B8C-83A1-F6EECF244321}">
                <p14:modId xmlns:p14="http://schemas.microsoft.com/office/powerpoint/2010/main" val="1806529022"/>
              </p:ext>
            </p:extLst>
          </p:nvPr>
        </p:nvGraphicFramePr>
        <p:xfrm>
          <a:off x="498764" y="1005064"/>
          <a:ext cx="10855036" cy="57164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descr="C:\Users\WIN10\Documents\20180525_123814.jpg"/>
          <p:cNvPicPr>
            <a:picLocks noChangeAspect="1" noChangeArrowheads="1"/>
          </p:cNvPicPr>
          <p:nvPr/>
        </p:nvPicPr>
        <p:blipFill>
          <a:blip r:embed="rId8">
            <a:extLst>
              <a:ext uri="{28A0092B-C50C-407E-A947-70E740481C1C}">
                <a14:useLocalDpi xmlns:a14="http://schemas.microsoft.com/office/drawing/2010/main" val="0"/>
              </a:ext>
            </a:extLst>
          </a:blip>
          <a:srcRect l="3906" t="19595" r="3125" b="33162"/>
          <a:stretch>
            <a:fillRect/>
          </a:stretch>
        </p:blipFill>
        <p:spPr bwMode="auto">
          <a:xfrm>
            <a:off x="2667001" y="83129"/>
            <a:ext cx="6429375" cy="92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30479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229044327"/>
              </p:ext>
            </p:extLst>
          </p:nvPr>
        </p:nvGraphicFramePr>
        <p:xfrm>
          <a:off x="565265" y="44624"/>
          <a:ext cx="11155679" cy="6696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5287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46532850"/>
              </p:ext>
            </p:extLst>
          </p:nvPr>
        </p:nvGraphicFramePr>
        <p:xfrm>
          <a:off x="631767" y="188640"/>
          <a:ext cx="10856421"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7924609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754729154"/>
              </p:ext>
            </p:extLst>
          </p:nvPr>
        </p:nvGraphicFramePr>
        <p:xfrm>
          <a:off x="498764" y="116632"/>
          <a:ext cx="11072552"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1505163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1981200" y="71438"/>
            <a:ext cx="8229600" cy="785812"/>
          </a:xfrm>
        </p:spPr>
        <p:txBody>
          <a:bodyPr/>
          <a:lstStyle/>
          <a:p>
            <a:r>
              <a:rPr lang="en" altLang="en-US" b="1" dirty="0" err="1" smtClean="0">
                <a:solidFill>
                  <a:srgbClr val="0070C0"/>
                </a:solidFill>
              </a:rPr>
              <a:t>Radiological</a:t>
            </a:r>
            <a:r>
              <a:rPr lang="en" altLang="en-US" b="1" dirty="0" smtClean="0">
                <a:solidFill>
                  <a:srgbClr val="0070C0"/>
                </a:solidFill>
              </a:rPr>
              <a:t> </a:t>
            </a:r>
            <a:r>
              <a:rPr lang="en" altLang="en-US" b="1" dirty="0" err="1" smtClean="0">
                <a:solidFill>
                  <a:srgbClr val="0070C0"/>
                </a:solidFill>
              </a:rPr>
              <a:t>diagnosis </a:t>
            </a:r>
            <a:r>
              <a:rPr lang="en" altLang="en-US" b="1" smtClean="0">
                <a:solidFill>
                  <a:srgbClr val="0070C0"/>
                </a:solidFill>
              </a:rPr>
              <a:t>of PCKD</a:t>
            </a:r>
            <a:endParaRPr lang="en" altLang="en-US" b="1" dirty="0" smtClean="0">
              <a:solidFill>
                <a:srgbClr val="0070C0"/>
              </a:solidFill>
            </a:endParaRPr>
          </a:p>
        </p:txBody>
      </p:sp>
      <p:sp>
        <p:nvSpPr>
          <p:cNvPr id="44038" name="AutoShape 10" descr="MRI in autosomal dominant polycystic kidney disease - Zhang - 2019 -  Journal of Magnetic Resonance Imaging - Wiley Online Library"/>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44039" name="AutoShape 12" descr="MRI in autosomal dominant polycystic kidney disease - Zhang - 2019 -  Journal of Magnetic Resonance Imaging - Wiley Online Library"/>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44040" name="AutoShape 14" descr="MRI in autosomal dominant polycystic kidney disease - Zhang - 2019 -  Journal of Magnetic Resonance Imaging - Wiley Online Library"/>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44041" name="AutoShape 16" descr="MRI in autosomal dominant polycystic kidney disease - Zhang - 2019 -  Journal of Magnetic Resonance Imaging - Wiley Online Library"/>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44043" name="AutoShape 19" descr="Example of the radiologic appearance of kidneys with advanced autosomal...  | Download Scientific Diagram"/>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44044" name="AutoShape 21" descr="Example of the radiologic appearance of kidneys with advanced autosomal...  | Download Scientific Diagram"/>
          <p:cNvSpPr>
            <a:spLocks noChangeAspect="1" noChangeArrowheads="1"/>
          </p:cNvSpPr>
          <p:nvPr/>
        </p:nvSpPr>
        <p:spPr bwMode="auto">
          <a:xfrm>
            <a:off x="1679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pic>
        <p:nvPicPr>
          <p:cNvPr id="9" name="Picture 2" descr="22. What is the provisional diagnosis? Tell the proper next step managemen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9476" y="1071564"/>
            <a:ext cx="2867025"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Polycystic Kidney Diease on Abdominal X ray - YouTub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9750" y="1214439"/>
            <a:ext cx="2643188" cy="235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Polycystic kidney disease, urogram X-ray - Stock Image - C004/1438 -  Science Photo Libra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0125" y="1162051"/>
            <a:ext cx="2071688"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7" descr="C:\Users\WIN10\Desktop\преузимање.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7713" y="3929064"/>
            <a:ext cx="34671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2" descr="C:\Users\WIN10\Desktop\преузимање (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9750" y="3929063"/>
            <a:ext cx="2476500"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New picture"/>
          <p:cNvPicPr>
            <a:picLocks noChangeAspect="1" noChangeArrowheads="1"/>
          </p:cNvPicPr>
          <p:nvPr/>
        </p:nvPicPr>
        <p:blipFill>
          <a:blip r:embed="rId7" cstate="print">
            <a:extLst>
              <a:ext uri="{28A0092B-C50C-407E-A947-70E740481C1C}">
                <a14:useLocalDpi xmlns:a14="http://schemas.microsoft.com/office/drawing/2010/main" val="0"/>
              </a:ext>
            </a:extLst>
          </a:blip>
          <a:srcRect r="54109"/>
          <a:stretch>
            <a:fillRect/>
          </a:stretch>
        </p:blipFill>
        <p:spPr bwMode="auto">
          <a:xfrm>
            <a:off x="8382001" y="3643314"/>
            <a:ext cx="185737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27811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3"/>
          <p:cNvSpPr>
            <a:spLocks noGrp="1"/>
          </p:cNvSpPr>
          <p:nvPr>
            <p:ph type="title"/>
          </p:nvPr>
        </p:nvSpPr>
        <p:spPr/>
        <p:txBody>
          <a:bodyPr/>
          <a:lstStyle/>
          <a:p>
            <a:r>
              <a:rPr lang="en" altLang="en-US" b="1" dirty="0" smtClean="0">
                <a:solidFill>
                  <a:srgbClr val="0070C0"/>
                </a:solidFill>
              </a:rPr>
              <a:t>Polycystic kidney disease</a:t>
            </a:r>
          </a:p>
        </p:txBody>
      </p:sp>
      <p:sp>
        <p:nvSpPr>
          <p:cNvPr id="45060" name="Content Placeholder 5"/>
          <p:cNvSpPr>
            <a:spLocks noGrp="1"/>
          </p:cNvSpPr>
          <p:nvPr>
            <p:ph sz="half" idx="2"/>
          </p:nvPr>
        </p:nvSpPr>
        <p:spPr/>
        <p:txBody>
          <a:bodyPr/>
          <a:lstStyle/>
          <a:p>
            <a:endParaRPr lang="en-US" altLang="en-US" smtClean="0"/>
          </a:p>
        </p:txBody>
      </p:sp>
      <p:pic>
        <p:nvPicPr>
          <p:cNvPr id="5" name="Picture 2" descr="https://www.fitness.com.hr/images/clanci/policisticni-bubreg.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t="3175"/>
          <a:stretch>
            <a:fillRect/>
          </a:stretch>
        </p:blipFill>
        <p:spPr bwMode="auto">
          <a:xfrm>
            <a:off x="838200" y="2252482"/>
            <a:ext cx="5181600" cy="349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https://www.researchgate.net/profile/Niek-Casteleijn/publication/263970906/figure/fig2/AS:308692256870413@1450609377961/A-resection-specimen-of-the-left-polycystic-kidney-b-A-histological-sample-after_W6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5512" y="1812925"/>
            <a:ext cx="5462587" cy="449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318880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981200" y="82551"/>
            <a:ext cx="8229600" cy="561975"/>
          </a:xfrm>
        </p:spPr>
        <p:txBody>
          <a:bodyPr>
            <a:normAutofit fontScale="90000"/>
          </a:bodyPr>
          <a:lstStyle/>
          <a:p>
            <a:r>
              <a:rPr lang="en" altLang="en-US" b="1" dirty="0" smtClean="0">
                <a:solidFill>
                  <a:srgbClr val="0000CC"/>
                </a:solidFill>
              </a:rPr>
              <a:t>Tubular acidosis</a:t>
            </a:r>
            <a:endParaRPr lang="en-US" altLang="en-US" b="1" dirty="0" smtClean="0">
              <a:solidFill>
                <a:srgbClr val="0000CC"/>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7107710"/>
              </p:ext>
            </p:extLst>
          </p:nvPr>
        </p:nvGraphicFramePr>
        <p:xfrm>
          <a:off x="444499" y="690707"/>
          <a:ext cx="11430001" cy="5455142"/>
        </p:xfrm>
        <a:graphic>
          <a:graphicData uri="http://schemas.openxmlformats.org/drawingml/2006/table">
            <a:tbl>
              <a:tblPr firstRow="1" firstCol="1" bandRow="1">
                <a:tableStyleId>{5C22544A-7EE6-4342-B048-85BDC9FD1C3A}</a:tableStyleId>
              </a:tblPr>
              <a:tblGrid>
                <a:gridCol w="2857501">
                  <a:extLst>
                    <a:ext uri="{9D8B030D-6E8A-4147-A177-3AD203B41FA5}">
                      <a16:colId xmlns:a16="http://schemas.microsoft.com/office/drawing/2014/main" val="1281730134"/>
                    </a:ext>
                  </a:extLst>
                </a:gridCol>
                <a:gridCol w="2734155">
                  <a:extLst>
                    <a:ext uri="{9D8B030D-6E8A-4147-A177-3AD203B41FA5}">
                      <a16:colId xmlns:a16="http://schemas.microsoft.com/office/drawing/2014/main" val="1657768642"/>
                    </a:ext>
                  </a:extLst>
                </a:gridCol>
                <a:gridCol w="3357732">
                  <a:extLst>
                    <a:ext uri="{9D8B030D-6E8A-4147-A177-3AD203B41FA5}">
                      <a16:colId xmlns:a16="http://schemas.microsoft.com/office/drawing/2014/main" val="1387644081"/>
                    </a:ext>
                  </a:extLst>
                </a:gridCol>
                <a:gridCol w="2480613">
                  <a:extLst>
                    <a:ext uri="{9D8B030D-6E8A-4147-A177-3AD203B41FA5}">
                      <a16:colId xmlns:a16="http://schemas.microsoft.com/office/drawing/2014/main" val="3417176640"/>
                    </a:ext>
                  </a:extLst>
                </a:gridCol>
              </a:tblGrid>
              <a:tr h="297922">
                <a:tc>
                  <a:txBody>
                    <a:bodyPr/>
                    <a:lstStyle/>
                    <a:p>
                      <a:pPr>
                        <a:lnSpc>
                          <a:spcPct val="115000"/>
                        </a:lnSpc>
                        <a:spcAft>
                          <a:spcPts val="1000"/>
                        </a:spcAft>
                      </a:pPr>
                      <a:r>
                        <a:rPr lang="en" sz="2000" dirty="0" err="1">
                          <a:effectLst/>
                        </a:rPr>
                        <a:t>Function</a:t>
                      </a:r>
                      <a:r>
                        <a:rPr lang="en" sz="2000" dirty="0">
                          <a:effectLst/>
                        </a:rPr>
                        <a:t> </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1000"/>
                        </a:spcAft>
                      </a:pPr>
                      <a:r>
                        <a:rPr lang="en" sz="2000" dirty="0" err="1">
                          <a:effectLst/>
                        </a:rPr>
                        <a:t>Type </a:t>
                      </a:r>
                      <a:r>
                        <a:rPr lang="en" sz="2000" dirty="0">
                          <a:effectLst/>
                        </a:rPr>
                        <a:t>1</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1000"/>
                        </a:spcAft>
                      </a:pPr>
                      <a:r>
                        <a:rPr lang="en" sz="2000">
                          <a:effectLst/>
                        </a:rPr>
                        <a:t>Type 2</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ts val="1595"/>
                        </a:lnSpc>
                        <a:spcAft>
                          <a:spcPts val="0"/>
                        </a:spcAft>
                      </a:pPr>
                      <a:r>
                        <a:rPr lang="en" sz="2000" spc="60" dirty="0">
                          <a:effectLst/>
                        </a:rPr>
                        <a:t>Type </a:t>
                      </a:r>
                      <a:r>
                        <a:rPr lang="en" sz="2000" spc="60" dirty="0" smtClean="0">
                          <a:effectLst/>
                        </a:rPr>
                        <a:t>4</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nchor="ctr"/>
                </a:tc>
                <a:extLst>
                  <a:ext uri="{0D108BD9-81ED-4DB2-BD59-A6C34878D82A}">
                    <a16:rowId xmlns:a16="http://schemas.microsoft.com/office/drawing/2014/main" val="3352688394"/>
                  </a:ext>
                </a:extLst>
              </a:tr>
              <a:tr h="297922">
                <a:tc>
                  <a:txBody>
                    <a:bodyPr/>
                    <a:lstStyle/>
                    <a:p>
                      <a:pPr>
                        <a:lnSpc>
                          <a:spcPct val="115000"/>
                        </a:lnSpc>
                        <a:spcAft>
                          <a:spcPts val="1000"/>
                        </a:spcAft>
                      </a:pPr>
                      <a:r>
                        <a:rPr lang="en" sz="2000">
                          <a:effectLst/>
                        </a:rPr>
                        <a:t>Incidence</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1000"/>
                        </a:spcAft>
                      </a:pPr>
                      <a:r>
                        <a:rPr lang="en" sz="2000">
                          <a:effectLst/>
                        </a:rPr>
                        <a:t>Rare</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1000"/>
                        </a:spcAft>
                      </a:pPr>
                      <a:r>
                        <a:rPr lang="en" sz="2000">
                          <a:effectLst/>
                        </a:rPr>
                        <a:t>Very rare</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1000"/>
                        </a:spcAft>
                      </a:pPr>
                      <a:r>
                        <a:rPr lang="en" sz="2000">
                          <a:effectLst/>
                        </a:rPr>
                        <a:t>Often</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extLst>
                  <a:ext uri="{0D108BD9-81ED-4DB2-BD59-A6C34878D82A}">
                    <a16:rowId xmlns:a16="http://schemas.microsoft.com/office/drawing/2014/main" val="217225338"/>
                  </a:ext>
                </a:extLst>
              </a:tr>
              <a:tr h="893765">
                <a:tc>
                  <a:txBody>
                    <a:bodyPr/>
                    <a:lstStyle/>
                    <a:p>
                      <a:pPr>
                        <a:lnSpc>
                          <a:spcPct val="115000"/>
                        </a:lnSpc>
                        <a:spcAft>
                          <a:spcPts val="0"/>
                        </a:spcAft>
                      </a:pPr>
                      <a:r>
                        <a:rPr lang="en" sz="2000">
                          <a:effectLst/>
                        </a:rPr>
                        <a:t>Mechanism</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Impaired excretion of hydrogen ions</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Weakened resorption of bicarbonate</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dirty="0" err="1" smtClean="0">
                          <a:effectLst/>
                        </a:rPr>
                        <a:t>Reduce </a:t>
                      </a:r>
                      <a:r>
                        <a:rPr lang="en" sz="2000" dirty="0" smtClean="0">
                          <a:effectLst/>
                        </a:rPr>
                        <a:t>but </a:t>
                      </a:r>
                      <a:r>
                        <a:rPr lang="en" sz="2000" dirty="0" err="1">
                          <a:effectLst/>
                        </a:rPr>
                        <a:t>secretion</a:t>
                      </a:r>
                      <a:r>
                        <a:rPr lang="en" sz="2000" dirty="0">
                          <a:effectLst/>
                        </a:rPr>
                        <a:t> </a:t>
                      </a:r>
                      <a:r>
                        <a:rPr lang="en" sz="2000" dirty="0" err="1">
                          <a:effectLst/>
                        </a:rPr>
                        <a:t>or</a:t>
                      </a:r>
                      <a:r>
                        <a:rPr lang="en" sz="2000" dirty="0">
                          <a:effectLst/>
                        </a:rPr>
                        <a:t> </a:t>
                      </a:r>
                      <a:r>
                        <a:rPr lang="en" sz="2000" dirty="0" err="1">
                          <a:effectLst/>
                        </a:rPr>
                        <a:t>activity</a:t>
                      </a:r>
                      <a:r>
                        <a:rPr lang="en" sz="2000" dirty="0">
                          <a:effectLst/>
                        </a:rPr>
                        <a:t> </a:t>
                      </a:r>
                      <a:r>
                        <a:rPr lang="en" sz="2000" dirty="0" err="1">
                          <a:effectLst/>
                        </a:rPr>
                        <a:t>aldosterone</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extLst>
                  <a:ext uri="{0D108BD9-81ED-4DB2-BD59-A6C34878D82A}">
                    <a16:rowId xmlns:a16="http://schemas.microsoft.com/office/drawing/2014/main" val="3375550475"/>
                  </a:ext>
                </a:extLst>
              </a:tr>
              <a:tr h="998393">
                <a:tc>
                  <a:txBody>
                    <a:bodyPr/>
                    <a:lstStyle/>
                    <a:p>
                      <a:pPr>
                        <a:lnSpc>
                          <a:spcPct val="115000"/>
                        </a:lnSpc>
                        <a:spcAft>
                          <a:spcPts val="0"/>
                        </a:spcAft>
                      </a:pPr>
                      <a:r>
                        <a:rPr lang="en" sz="2000" smtClean="0">
                          <a:effectLst/>
                        </a:rPr>
                        <a:t>Serum Bicarbonate concetration (mEq/l)</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Often &lt;15, Occasionally &lt;10</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Usually 12-20</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Usually &gt; 17</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extLst>
                  <a:ext uri="{0D108BD9-81ED-4DB2-BD59-A6C34878D82A}">
                    <a16:rowId xmlns:a16="http://schemas.microsoft.com/office/drawing/2014/main" val="2673453094"/>
                  </a:ext>
                </a:extLst>
              </a:tr>
              <a:tr h="1191687">
                <a:tc>
                  <a:txBody>
                    <a:bodyPr/>
                    <a:lstStyle/>
                    <a:p>
                      <a:pPr>
                        <a:lnSpc>
                          <a:spcPct val="115000"/>
                        </a:lnSpc>
                        <a:spcAft>
                          <a:spcPts val="0"/>
                        </a:spcAft>
                      </a:pPr>
                      <a:r>
                        <a:rPr lang="en" sz="2000" smtClean="0">
                          <a:effectLst/>
                        </a:rPr>
                        <a:t>Plasma potassium</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Usually low, but tends to normalize with alkalinization</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Usually low and further reduced by alkalization</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smtClean="0">
                          <a:effectLst/>
                        </a:rPr>
                        <a:t>High</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extLst>
                  <a:ext uri="{0D108BD9-81ED-4DB2-BD59-A6C34878D82A}">
                    <a16:rowId xmlns:a16="http://schemas.microsoft.com/office/drawing/2014/main" val="2876487234"/>
                  </a:ext>
                </a:extLst>
              </a:tr>
              <a:tr h="1670257">
                <a:tc>
                  <a:txBody>
                    <a:bodyPr/>
                    <a:lstStyle/>
                    <a:p>
                      <a:pPr>
                        <a:lnSpc>
                          <a:spcPct val="115000"/>
                        </a:lnSpc>
                        <a:spcAft>
                          <a:spcPts val="0"/>
                        </a:spcAft>
                      </a:pPr>
                      <a:r>
                        <a:rPr lang="en" sz="2000" smtClean="0">
                          <a:effectLst/>
                        </a:rPr>
                        <a:t>pH of urine </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a:effectLst/>
                        </a:rPr>
                        <a:t>&gt; </a:t>
                      </a:r>
                      <a:r>
                        <a:rPr lang="en" sz="2000" smtClean="0">
                          <a:effectLst/>
                        </a:rPr>
                        <a:t>5.5 </a:t>
                      </a:r>
                      <a:endParaRPr lang="en-US" sz="2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dirty="0">
                          <a:effectLst/>
                        </a:rPr>
                        <a:t>&gt; 7 </a:t>
                      </a:r>
                      <a:r>
                        <a:rPr lang="en" sz="2000" dirty="0" err="1">
                          <a:effectLst/>
                        </a:rPr>
                        <a:t>if</a:t>
                      </a:r>
                      <a:r>
                        <a:rPr lang="en" sz="2000" dirty="0">
                          <a:effectLst/>
                        </a:rPr>
                        <a:t> </a:t>
                      </a:r>
                      <a:r>
                        <a:rPr lang="en" sz="2000" dirty="0" err="1">
                          <a:effectLst/>
                        </a:rPr>
                        <a:t>is</a:t>
                      </a:r>
                      <a:r>
                        <a:rPr lang="en" sz="2000" dirty="0">
                          <a:effectLst/>
                        </a:rPr>
                        <a:t> </a:t>
                      </a:r>
                      <a:r>
                        <a:rPr lang="en" sz="2000" dirty="0" err="1">
                          <a:effectLst/>
                        </a:rPr>
                        <a:t>plasma</a:t>
                      </a:r>
                      <a:r>
                        <a:rPr lang="en" sz="2000" dirty="0">
                          <a:effectLst/>
                        </a:rPr>
                        <a:t> </a:t>
                      </a:r>
                      <a:r>
                        <a:rPr lang="en" sz="2000" dirty="0" err="1">
                          <a:effectLst/>
                        </a:rPr>
                        <a:t>bicarbonate</a:t>
                      </a:r>
                      <a:r>
                        <a:rPr lang="en" sz="2000" dirty="0">
                          <a:effectLst/>
                        </a:rPr>
                        <a:t> </a:t>
                      </a:r>
                      <a:r>
                        <a:rPr lang="en" sz="2000" dirty="0" err="1">
                          <a:effectLst/>
                        </a:rPr>
                        <a:t>normal</a:t>
                      </a:r>
                      <a:endParaRPr lang="en-US" sz="2000" dirty="0">
                        <a:effectLst/>
                      </a:endParaRPr>
                    </a:p>
                    <a:p>
                      <a:pPr>
                        <a:lnSpc>
                          <a:spcPct val="115000"/>
                        </a:lnSpc>
                        <a:spcAft>
                          <a:spcPts val="0"/>
                        </a:spcAft>
                      </a:pPr>
                      <a:r>
                        <a:rPr lang="en" sz="2000" dirty="0">
                          <a:effectLst/>
                        </a:rPr>
                        <a:t>&lt; 5.5 </a:t>
                      </a:r>
                      <a:r>
                        <a:rPr lang="en" sz="2000" dirty="0" err="1">
                          <a:effectLst/>
                        </a:rPr>
                        <a:t>if</a:t>
                      </a:r>
                      <a:r>
                        <a:rPr lang="en" sz="2000" dirty="0">
                          <a:effectLst/>
                        </a:rPr>
                        <a:t> </a:t>
                      </a:r>
                      <a:r>
                        <a:rPr lang="en" sz="2000" dirty="0" err="1">
                          <a:effectLst/>
                        </a:rPr>
                        <a:t>is</a:t>
                      </a:r>
                      <a:r>
                        <a:rPr lang="en" sz="2000" dirty="0">
                          <a:effectLst/>
                        </a:rPr>
                        <a:t> </a:t>
                      </a:r>
                      <a:r>
                        <a:rPr lang="en" sz="2000" dirty="0" err="1">
                          <a:effectLst/>
                        </a:rPr>
                        <a:t>bicarbonate</a:t>
                      </a:r>
                      <a:r>
                        <a:rPr lang="en" sz="2000" dirty="0">
                          <a:effectLst/>
                        </a:rPr>
                        <a:t> </a:t>
                      </a:r>
                      <a:r>
                        <a:rPr lang="en" sz="2000" dirty="0" err="1">
                          <a:effectLst/>
                        </a:rPr>
                        <a:t>plasma</a:t>
                      </a:r>
                      <a:r>
                        <a:rPr lang="en" sz="2000" dirty="0">
                          <a:effectLst/>
                        </a:rPr>
                        <a:t> </a:t>
                      </a:r>
                      <a:r>
                        <a:rPr lang="en" sz="2000" dirty="0" err="1" smtClean="0">
                          <a:effectLst/>
                        </a:rPr>
                        <a:t>exhausted</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tc>
                  <a:txBody>
                    <a:bodyPr/>
                    <a:lstStyle/>
                    <a:p>
                      <a:pPr>
                        <a:lnSpc>
                          <a:spcPct val="115000"/>
                        </a:lnSpc>
                        <a:spcAft>
                          <a:spcPts val="0"/>
                        </a:spcAft>
                      </a:pPr>
                      <a:r>
                        <a:rPr lang="en" sz="2000" dirty="0">
                          <a:effectLst/>
                        </a:rPr>
                        <a:t>&lt; 5.5</a:t>
                      </a:r>
                      <a:endParaRPr lang="en-US" sz="2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2" marR="68582" marT="0" marB="0"/>
                </a:tc>
                <a:extLst>
                  <a:ext uri="{0D108BD9-81ED-4DB2-BD59-A6C34878D82A}">
                    <a16:rowId xmlns:a16="http://schemas.microsoft.com/office/drawing/2014/main" val="1339901780"/>
                  </a:ext>
                </a:extLst>
              </a:tr>
            </a:tbl>
          </a:graphicData>
        </a:graphic>
      </p:graphicFrame>
    </p:spTree>
    <p:extLst>
      <p:ext uri="{BB962C8B-B14F-4D97-AF65-F5344CB8AC3E}">
        <p14:creationId xmlns:p14="http://schemas.microsoft.com/office/powerpoint/2010/main" val="41667630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 b="1" smtClean="0">
                <a:solidFill>
                  <a:srgbClr val="0070C0"/>
                </a:solidFill>
              </a:rPr>
              <a:t>Opstructive </a:t>
            </a:r>
            <a:r>
              <a:rPr lang="en" b="1" dirty="0" smtClean="0">
                <a:solidFill>
                  <a:srgbClr val="0070C0"/>
                </a:solidFill>
              </a:rPr>
              <a:t>nephropathy</a:t>
            </a:r>
            <a:endParaRPr lang="sr-Latn-CS" b="1" dirty="0">
              <a:solidFill>
                <a:srgbClr val="0070C0"/>
              </a:solidFill>
            </a:endParaRPr>
          </a:p>
        </p:txBody>
      </p:sp>
      <p:sp>
        <p:nvSpPr>
          <p:cNvPr id="46083"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6A8061F-3C50-4DB0-BDC7-2EFFACF84ECF}" type="slidenum">
              <a:rPr lang="en-US" altLang="en-US" sz="1200">
                <a:solidFill>
                  <a:srgbClr val="898989"/>
                </a:solidFill>
              </a:rPr>
              <a:pPr>
                <a:spcBef>
                  <a:spcPct val="0"/>
                </a:spcBef>
                <a:buFontTx/>
                <a:buNone/>
              </a:pPr>
              <a:t>40</a:t>
            </a:fld>
            <a:endParaRPr lang="en-US" altLang="en-US" sz="1200">
              <a:solidFill>
                <a:srgbClr val="898989"/>
              </a:solidFill>
            </a:endParaRPr>
          </a:p>
        </p:txBody>
      </p:sp>
    </p:spTree>
    <p:extLst>
      <p:ext uri="{BB962C8B-B14F-4D97-AF65-F5344CB8AC3E}">
        <p14:creationId xmlns:p14="http://schemas.microsoft.com/office/powerpoint/2010/main" val="14839362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3848469856"/>
              </p:ext>
            </p:extLst>
          </p:nvPr>
        </p:nvGraphicFramePr>
        <p:xfrm>
          <a:off x="406400" y="393700"/>
          <a:ext cx="11264900" cy="603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54304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 b="1" dirty="0">
                <a:solidFill>
                  <a:srgbClr val="0070C0"/>
                </a:solidFill>
              </a:rPr>
              <a:t>Types of urinary </a:t>
            </a:r>
            <a:r>
              <a:rPr lang="en" b="1" dirty="0" smtClean="0">
                <a:solidFill>
                  <a:srgbClr val="0070C0"/>
                </a:solidFill>
              </a:rPr>
              <a:t>tract obstruction</a:t>
            </a:r>
            <a:endParaRPr lang="en-US" dirty="0">
              <a:solidFill>
                <a:srgbClr val="0070C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1545056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683213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526062995"/>
              </p:ext>
            </p:extLst>
          </p:nvPr>
        </p:nvGraphicFramePr>
        <p:xfrm>
          <a:off x="406400" y="393700"/>
          <a:ext cx="11264900" cy="6032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603241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29885931"/>
              </p:ext>
            </p:extLst>
          </p:nvPr>
        </p:nvGraphicFramePr>
        <p:xfrm>
          <a:off x="515390" y="188641"/>
          <a:ext cx="11089178" cy="61693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26558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2681CE5-0B72-4C48-B280-92C283AE60C4}" type="slidenum">
              <a:rPr lang="en-US" altLang="en-US" sz="1200">
                <a:solidFill>
                  <a:srgbClr val="898989"/>
                </a:solidFill>
              </a:rPr>
              <a:pPr>
                <a:spcBef>
                  <a:spcPct val="0"/>
                </a:spcBef>
                <a:buFontTx/>
                <a:buNone/>
              </a:pPr>
              <a:t>45</a:t>
            </a:fld>
            <a:endParaRPr lang="en-US" altLang="en-US" sz="1200">
              <a:solidFill>
                <a:srgbClr val="898989"/>
              </a:solidFill>
            </a:endParaRPr>
          </a:p>
        </p:txBody>
      </p:sp>
      <p:graphicFrame>
        <p:nvGraphicFramePr>
          <p:cNvPr id="8" name="Diagram 7"/>
          <p:cNvGraphicFramePr/>
          <p:nvPr>
            <p:extLst>
              <p:ext uri="{D42A27DB-BD31-4B8C-83A1-F6EECF244321}">
                <p14:modId xmlns:p14="http://schemas.microsoft.com/office/powerpoint/2010/main" val="2160287722"/>
              </p:ext>
            </p:extLst>
          </p:nvPr>
        </p:nvGraphicFramePr>
        <p:xfrm>
          <a:off x="565265" y="188640"/>
          <a:ext cx="10906299"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65737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7"/>
          <p:cNvSpPr>
            <a:spLocks noGrp="1"/>
          </p:cNvSpPr>
          <p:nvPr>
            <p:ph type="title"/>
          </p:nvPr>
        </p:nvSpPr>
        <p:spPr/>
        <p:txBody>
          <a:bodyPr/>
          <a:lstStyle/>
          <a:p>
            <a:r>
              <a:rPr lang="en" altLang="en-US" sz="3200" b="1">
                <a:solidFill>
                  <a:srgbClr val="0000CC"/>
                </a:solidFill>
              </a:rPr>
              <a:t>Native imaging and intravenous urography</a:t>
            </a:r>
          </a:p>
        </p:txBody>
      </p:sp>
      <p:pic>
        <p:nvPicPr>
          <p:cNvPr id="51203" name="Picture 2" descr="Acute Obstructive Uropathy Imaging: Practice Essential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2626" y="1571625"/>
            <a:ext cx="41433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4" descr="Diagnostic Imaging&#10;• Excretory Urography&#10;• Applies anatomic and&#10;functional information&#10;• Limited use in patients&#10;with renal insufficiency&#10;• Increased risk of contrast-&#10;induced nephropathy&#10;• Cannot use in patients&#10;with contrast allergy&#10;24&#10; "/>
          <p:cNvPicPr>
            <a:picLocks noChangeAspect="1" noChangeArrowheads="1"/>
          </p:cNvPicPr>
          <p:nvPr/>
        </p:nvPicPr>
        <p:blipFill>
          <a:blip r:embed="rId3">
            <a:extLst>
              <a:ext uri="{28A0092B-C50C-407E-A947-70E740481C1C}">
                <a14:useLocalDpi xmlns:a14="http://schemas.microsoft.com/office/drawing/2010/main" val="0"/>
              </a:ext>
            </a:extLst>
          </a:blip>
          <a:srcRect l="50572" t="20370" r="13281" b="1852"/>
          <a:stretch>
            <a:fillRect/>
          </a:stretch>
        </p:blipFill>
        <p:spPr bwMode="auto">
          <a:xfrm>
            <a:off x="6167439" y="1571625"/>
            <a:ext cx="41433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190682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 altLang="en-US" b="1" smtClean="0">
                <a:solidFill>
                  <a:srgbClr val="0000CC"/>
                </a:solidFill>
              </a:rPr>
              <a:t>Obstructive uropathy</a:t>
            </a:r>
            <a:endParaRPr lang="sr-Latn-CS" altLang="en-US" smtClean="0">
              <a:solidFill>
                <a:srgbClr val="0000CC"/>
              </a:solidFill>
            </a:endParaRPr>
          </a:p>
        </p:txBody>
      </p:sp>
      <p:pic>
        <p:nvPicPr>
          <p:cNvPr id="52227" name="Picture 17" descr="Intravenous pyelogram, 1-hour delayed image show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6938" y="1571625"/>
            <a:ext cx="3429000" cy="464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20" descr="Intravenous pyelogram displaying right-sided uret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4626" y="1571625"/>
            <a:ext cx="3571875"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44744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4"/>
          <p:cNvSpPr>
            <a:spLocks noGrp="1"/>
          </p:cNvSpPr>
          <p:nvPr>
            <p:ph type="title"/>
          </p:nvPr>
        </p:nvSpPr>
        <p:spPr/>
        <p:txBody>
          <a:bodyPr/>
          <a:lstStyle/>
          <a:p>
            <a:r>
              <a:rPr lang="en" altLang="en-US" b="1" smtClean="0">
                <a:solidFill>
                  <a:srgbClr val="0000CC"/>
                </a:solidFill>
              </a:rPr>
              <a:t>Ureterohydronephrosis</a:t>
            </a:r>
          </a:p>
        </p:txBody>
      </p:sp>
      <p:sp>
        <p:nvSpPr>
          <p:cNvPr id="53251" name="Content Placeholder 5"/>
          <p:cNvSpPr>
            <a:spLocks noGrp="1"/>
          </p:cNvSpPr>
          <p:nvPr>
            <p:ph idx="1"/>
          </p:nvPr>
        </p:nvSpPr>
        <p:spPr/>
        <p:txBody>
          <a:bodyPr/>
          <a:lstStyle/>
          <a:p>
            <a:endParaRPr lang="en-US" altLang="en-US" smtClean="0"/>
          </a:p>
        </p:txBody>
      </p:sp>
      <p:pic>
        <p:nvPicPr>
          <p:cNvPr id="53252" name="Picture 2"/>
          <p:cNvPicPr>
            <a:picLocks noChangeAspect="1" noChangeArrowheads="1"/>
          </p:cNvPicPr>
          <p:nvPr/>
        </p:nvPicPr>
        <p:blipFill>
          <a:blip r:embed="rId2">
            <a:extLst>
              <a:ext uri="{28A0092B-C50C-407E-A947-70E740481C1C}">
                <a14:useLocalDpi xmlns:a14="http://schemas.microsoft.com/office/drawing/2010/main" val="0"/>
              </a:ext>
            </a:extLst>
          </a:blip>
          <a:srcRect l="3448" t="6250" r="2586" b="6250"/>
          <a:stretch>
            <a:fillRect/>
          </a:stretch>
        </p:blipFill>
        <p:spPr bwMode="auto">
          <a:xfrm>
            <a:off x="838200" y="1690688"/>
            <a:ext cx="10617200" cy="463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0508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5"/>
          <p:cNvSpPr>
            <a:spLocks noGrp="1"/>
          </p:cNvSpPr>
          <p:nvPr>
            <p:ph type="title"/>
          </p:nvPr>
        </p:nvSpPr>
        <p:spPr/>
        <p:txBody>
          <a:bodyPr/>
          <a:lstStyle/>
          <a:p>
            <a:r>
              <a:rPr lang="en" altLang="en-US" b="1" dirty="0" err="1" smtClean="0">
                <a:solidFill>
                  <a:srgbClr val="0000CC"/>
                </a:solidFill>
              </a:rPr>
              <a:t>Ultrasound</a:t>
            </a:r>
            <a:r>
              <a:rPr lang="en" altLang="en-US" b="1" dirty="0" smtClean="0">
                <a:solidFill>
                  <a:srgbClr val="0000CC"/>
                </a:solidFill>
              </a:rPr>
              <a:t> </a:t>
            </a:r>
            <a:r>
              <a:rPr lang="en" altLang="en-US" b="1" dirty="0" err="1" smtClean="0">
                <a:solidFill>
                  <a:srgbClr val="0000CC"/>
                </a:solidFill>
              </a:rPr>
              <a:t>kidneys</a:t>
            </a:r>
            <a:endParaRPr lang="en-US" altLang="en-US" b="1" dirty="0" smtClean="0">
              <a:solidFill>
                <a:srgbClr val="0000CC"/>
              </a:solidFill>
            </a:endParaRPr>
          </a:p>
        </p:txBody>
      </p:sp>
      <p:sp>
        <p:nvSpPr>
          <p:cNvPr id="54275" name="Content Placeholder 6"/>
          <p:cNvSpPr>
            <a:spLocks noGrp="1"/>
          </p:cNvSpPr>
          <p:nvPr>
            <p:ph idx="1"/>
          </p:nvPr>
        </p:nvSpPr>
        <p:spPr/>
        <p:txBody>
          <a:bodyPr/>
          <a:lstStyle/>
          <a:p>
            <a:endParaRPr lang="en-US" altLang="en-US" smtClean="0"/>
          </a:p>
        </p:txBody>
      </p:sp>
      <p:pic>
        <p:nvPicPr>
          <p:cNvPr id="54276" name="Picture 2" descr="Uropathy, Pyonephrosis, and Reflux Nephropathy in Adults | Radiology Ke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716087"/>
            <a:ext cx="10515600" cy="448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38816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5978751A-E22A-43F4-A207-9E298EFCFC69}" type="slidenum">
              <a:rPr lang="en-US" altLang="en-US" sz="1200">
                <a:solidFill>
                  <a:srgbClr val="898989"/>
                </a:solidFill>
              </a:rPr>
              <a:pPr>
                <a:spcBef>
                  <a:spcPct val="0"/>
                </a:spcBef>
                <a:buFontTx/>
                <a:buNone/>
              </a:pPr>
              <a:t>5</a:t>
            </a:fld>
            <a:endParaRPr lang="en-US" altLang="en-US" sz="1200">
              <a:solidFill>
                <a:srgbClr val="898989"/>
              </a:solidFill>
            </a:endParaRPr>
          </a:p>
        </p:txBody>
      </p:sp>
      <p:graphicFrame>
        <p:nvGraphicFramePr>
          <p:cNvPr id="2" name="Diagram 1"/>
          <p:cNvGraphicFramePr/>
          <p:nvPr>
            <p:extLst>
              <p:ext uri="{D42A27DB-BD31-4B8C-83A1-F6EECF244321}">
                <p14:modId xmlns:p14="http://schemas.microsoft.com/office/powerpoint/2010/main" val="224040492"/>
              </p:ext>
            </p:extLst>
          </p:nvPr>
        </p:nvGraphicFramePr>
        <p:xfrm>
          <a:off x="508000" y="332656"/>
          <a:ext cx="10845800" cy="6023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330138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 altLang="en-US" b="1" smtClean="0">
                <a:solidFill>
                  <a:srgbClr val="0000CC"/>
                </a:solidFill>
              </a:rPr>
              <a:t>Obstructive uropathy</a:t>
            </a:r>
            <a:endParaRPr lang="sr-Latn-CS" altLang="en-US" smtClean="0">
              <a:solidFill>
                <a:srgbClr val="0000CC"/>
              </a:solidFill>
            </a:endParaRPr>
          </a:p>
        </p:txBody>
      </p:sp>
      <p:pic>
        <p:nvPicPr>
          <p:cNvPr id="55299" name="Picture 8" descr="Longitudinal image of right kidney displaying mo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4063" y="1857375"/>
            <a:ext cx="40005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0" name="Picture 5" descr="A noncontrast, axial CT image showing right-sided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1" y="1857375"/>
            <a:ext cx="385762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257153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1981200" y="71438"/>
            <a:ext cx="8229600" cy="857250"/>
          </a:xfrm>
        </p:spPr>
        <p:txBody>
          <a:bodyPr>
            <a:normAutofit fontScale="90000"/>
          </a:bodyPr>
          <a:lstStyle/>
          <a:p>
            <a:pPr eaLnBrk="1" hangingPunct="1"/>
            <a:r>
              <a:rPr lang="en" altLang="en-US" sz="3200" b="1">
                <a:solidFill>
                  <a:srgbClr val="0000CC"/>
                </a:solidFill>
              </a:rPr>
              <a:t>Obstructive uropathy - CT and magnetic resonance imaging</a:t>
            </a:r>
            <a:endParaRPr lang="sr-Latn-CS" altLang="en-US" sz="3200">
              <a:solidFill>
                <a:srgbClr val="0000CC"/>
              </a:solidFill>
            </a:endParaRPr>
          </a:p>
        </p:txBody>
      </p:sp>
      <p:sp>
        <p:nvSpPr>
          <p:cNvPr id="56323" name="Content Placeholder 3"/>
          <p:cNvSpPr>
            <a:spLocks noGrp="1"/>
          </p:cNvSpPr>
          <p:nvPr>
            <p:ph sz="half" idx="2"/>
          </p:nvPr>
        </p:nvSpPr>
        <p:spPr>
          <a:xfrm>
            <a:off x="2166938" y="5500689"/>
            <a:ext cx="7643812" cy="1214437"/>
          </a:xfrm>
        </p:spPr>
        <p:txBody>
          <a:bodyPr>
            <a:normAutofit lnSpcReduction="10000"/>
          </a:bodyPr>
          <a:lstStyle/>
          <a:p>
            <a:pPr marL="173038" indent="-173038"/>
            <a:r>
              <a:rPr lang="en" altLang="en-US" sz="1600"/>
              <a:t>MR is not the method of choice for evaluation of the urinary tract</a:t>
            </a:r>
          </a:p>
          <a:p>
            <a:pPr marL="173038" indent="-173038"/>
            <a:r>
              <a:rPr lang="en" altLang="en-US" sz="1600"/>
              <a:t>In patients who cannot tolerate contrast-enhanced CT, gadolinium-enhanced MRI may be an ideal screening tool to evaluate various renal lesions.</a:t>
            </a:r>
          </a:p>
          <a:p>
            <a:pPr marL="173038" indent="-173038"/>
            <a:r>
              <a:rPr lang="en" altLang="en-US" sz="1600"/>
              <a:t>MRI does not detect calculus of the urinary tract, so it is not used as a first line test</a:t>
            </a:r>
          </a:p>
        </p:txBody>
      </p:sp>
      <p:pic>
        <p:nvPicPr>
          <p:cNvPr id="56324" name="Picture 29" descr="T2-weighted MRI, coronal image, displaying a righ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96063" y="1000126"/>
            <a:ext cx="3619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Picture 32" descr="T2-weighted MRI, coronal image, displaying left-s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6063" y="3143250"/>
            <a:ext cx="3619500" cy="235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75A1130A-7D31-43E9-85A9-DB63E315B8AB}" type="slidenum">
              <a:rPr lang="en-US" altLang="en-US" sz="1200">
                <a:solidFill>
                  <a:srgbClr val="898989"/>
                </a:solidFill>
              </a:rPr>
              <a:pPr>
                <a:spcBef>
                  <a:spcPct val="0"/>
                </a:spcBef>
                <a:buFontTx/>
                <a:buNone/>
              </a:pPr>
              <a:t>51</a:t>
            </a:fld>
            <a:endParaRPr lang="en-US" altLang="en-US" sz="1200">
              <a:solidFill>
                <a:srgbClr val="898989"/>
              </a:solidFill>
            </a:endParaRPr>
          </a:p>
        </p:txBody>
      </p:sp>
      <p:pic>
        <p:nvPicPr>
          <p:cNvPr id="56327" name="Picture 2" descr="Obstructive Uropathy, Pyonephrosis, and Reflux Nephropathy in Adults |  SpringerLink"/>
          <p:cNvPicPr>
            <a:picLocks noChangeAspect="1" noChangeArrowheads="1"/>
          </p:cNvPicPr>
          <p:nvPr/>
        </p:nvPicPr>
        <p:blipFill>
          <a:blip r:embed="rId4">
            <a:extLst>
              <a:ext uri="{28A0092B-C50C-407E-A947-70E740481C1C}">
                <a14:useLocalDpi xmlns:a14="http://schemas.microsoft.com/office/drawing/2010/main" val="0"/>
              </a:ext>
            </a:extLst>
          </a:blip>
          <a:srcRect r="15694" b="308"/>
          <a:stretch>
            <a:fillRect/>
          </a:stretch>
        </p:blipFill>
        <p:spPr bwMode="auto">
          <a:xfrm>
            <a:off x="2309814" y="1000126"/>
            <a:ext cx="4071937"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72930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 altLang="en-US" b="1" smtClean="0">
                <a:solidFill>
                  <a:srgbClr val="0000CC"/>
                </a:solidFill>
              </a:rPr>
              <a:t>Obstructive uropathy</a:t>
            </a:r>
            <a:endParaRPr lang="sr-Latn-CS" altLang="en-US" smtClean="0">
              <a:solidFill>
                <a:srgbClr val="0000CC"/>
              </a:solidFill>
            </a:endParaRPr>
          </a:p>
        </p:txBody>
      </p:sp>
      <p:sp>
        <p:nvSpPr>
          <p:cNvPr id="57347" name="Content Placeholder 3"/>
          <p:cNvSpPr>
            <a:spLocks noGrp="1"/>
          </p:cNvSpPr>
          <p:nvPr>
            <p:ph sz="half" idx="2"/>
          </p:nvPr>
        </p:nvSpPr>
        <p:spPr/>
        <p:txBody>
          <a:bodyPr/>
          <a:lstStyle/>
          <a:p>
            <a:r>
              <a:rPr lang="en" altLang="en-US" sz="2700"/>
              <a:t>Unilateral hydronephrosis</a:t>
            </a:r>
          </a:p>
          <a:p>
            <a:r>
              <a:rPr lang="en" altLang="en-US" sz="2700"/>
              <a:t>Bilateral hydronephrosis, after emptying the bladder, obstruction is seen as a consequence of benign prostatic hyperplasia, and an extremely enlarged bladder.</a:t>
            </a:r>
          </a:p>
        </p:txBody>
      </p:sp>
      <p:pic>
        <p:nvPicPr>
          <p:cNvPr id="57348" name="Picture 11" descr="Axial CT images with intravenous contrast, reveal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6938" y="1785938"/>
            <a:ext cx="3619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9" name="Picture 14" descr="Coronal CT image with intravenous contrast, displ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38" y="3829050"/>
            <a:ext cx="36195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734071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r>
              <a:rPr lang="en" altLang="en-US" b="1" smtClean="0">
                <a:solidFill>
                  <a:srgbClr val="0000CC"/>
                </a:solidFill>
              </a:rPr>
              <a:t>Obstructive uropathy</a:t>
            </a:r>
            <a:endParaRPr lang="sr-Latn-CS" altLang="en-US" smtClean="0">
              <a:solidFill>
                <a:srgbClr val="0000CC"/>
              </a:solidFill>
            </a:endParaRPr>
          </a:p>
        </p:txBody>
      </p:sp>
      <p:sp>
        <p:nvSpPr>
          <p:cNvPr id="58371" name="Content Placeholder 3"/>
          <p:cNvSpPr>
            <a:spLocks noGrp="1"/>
          </p:cNvSpPr>
          <p:nvPr>
            <p:ph sz="half" idx="2"/>
          </p:nvPr>
        </p:nvSpPr>
        <p:spPr>
          <a:xfrm>
            <a:off x="6172200" y="1357314"/>
            <a:ext cx="4038600" cy="5000625"/>
          </a:xfrm>
        </p:spPr>
        <p:txBody>
          <a:bodyPr/>
          <a:lstStyle/>
          <a:p>
            <a:pPr marL="173038" indent="-173038"/>
            <a:r>
              <a:rPr lang="en" altLang="en-US" sz="2400"/>
              <a:t>MR is not the method of choice for evaluation of the urinary tract</a:t>
            </a:r>
          </a:p>
          <a:p>
            <a:pPr marL="173038" indent="-173038"/>
            <a:r>
              <a:rPr lang="en" altLang="en-US" sz="2400"/>
              <a:t>In patients who cannot tolerate contrast-enhanced CT, gadolinium-enhanced MRI may be an ideal screening tool to evaluate various renal lesions.</a:t>
            </a:r>
          </a:p>
          <a:p>
            <a:pPr marL="173038" indent="-173038"/>
            <a:r>
              <a:rPr lang="en" altLang="en-US" sz="2400"/>
              <a:t>MRI does not detect calculus of the urinary tract, so it is not used as a first line test</a:t>
            </a:r>
          </a:p>
        </p:txBody>
      </p:sp>
      <p:pic>
        <p:nvPicPr>
          <p:cNvPr id="58372" name="Picture 29" descr="T2-weighted MRI, coronal image, displaying a righ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0" y="1428750"/>
            <a:ext cx="36195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32" descr="T2-weighted MRI, coronal image, displaying left-s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0750" y="3786189"/>
            <a:ext cx="3619500"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961403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1738314" y="142876"/>
            <a:ext cx="8715375" cy="785813"/>
          </a:xfrm>
        </p:spPr>
        <p:txBody>
          <a:bodyPr>
            <a:normAutofit fontScale="90000"/>
          </a:bodyPr>
          <a:lstStyle/>
          <a:p>
            <a:pPr algn="l" eaLnBrk="1" hangingPunct="1"/>
            <a:r>
              <a:rPr lang="en" altLang="en-US" sz="3200" b="1" dirty="0">
                <a:solidFill>
                  <a:srgbClr val="0070C0"/>
                </a:solidFill>
              </a:rPr>
              <a:t>Obstructive uropathy </a:t>
            </a:r>
            <a:r>
              <a:rPr lang="en" altLang="en-US" sz="3200" b="1">
                <a:solidFill>
                  <a:srgbClr val="0070C0"/>
                </a:solidFill>
              </a:rPr>
              <a:t>- </a:t>
            </a:r>
            <a:r>
              <a:rPr lang="en" altLang="en-US" sz="3200" b="1" smtClean="0">
                <a:solidFill>
                  <a:srgbClr val="0070C0"/>
                </a:solidFill>
              </a:rPr>
              <a:t>radionuclide </a:t>
            </a:r>
            <a:r>
              <a:rPr lang="en" altLang="en-US" sz="3200" b="1" dirty="0">
                <a:solidFill>
                  <a:srgbClr val="0070C0"/>
                </a:solidFill>
              </a:rPr>
              <a:t>scanning methods </a:t>
            </a:r>
            <a:endParaRPr lang="sr-Latn-CS" altLang="en-US" sz="3200" b="1" dirty="0">
              <a:solidFill>
                <a:srgbClr val="0070C0"/>
              </a:solidFill>
            </a:endParaRPr>
          </a:p>
        </p:txBody>
      </p:sp>
      <p:sp>
        <p:nvSpPr>
          <p:cNvPr id="59395" name="Content Placeholder 3"/>
          <p:cNvSpPr>
            <a:spLocks noGrp="1"/>
          </p:cNvSpPr>
          <p:nvPr>
            <p:ph sz="half" idx="2"/>
          </p:nvPr>
        </p:nvSpPr>
        <p:spPr>
          <a:xfrm>
            <a:off x="6415088" y="1600201"/>
            <a:ext cx="4038600" cy="4525963"/>
          </a:xfrm>
        </p:spPr>
        <p:txBody>
          <a:bodyPr/>
          <a:lstStyle/>
          <a:p>
            <a:pPr eaLnBrk="1" hangingPunct="1"/>
            <a:endParaRPr lang="sr-Latn-CS" altLang="en-US" sz="2700"/>
          </a:p>
        </p:txBody>
      </p:sp>
      <p:sp>
        <p:nvSpPr>
          <p:cNvPr id="5939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FA1AFE85-A9D4-484F-94FF-86A122EB78D5}" type="slidenum">
              <a:rPr lang="en-US" altLang="en-US" sz="1200">
                <a:solidFill>
                  <a:srgbClr val="898989"/>
                </a:solidFill>
              </a:rPr>
              <a:pPr>
                <a:spcBef>
                  <a:spcPct val="0"/>
                </a:spcBef>
                <a:buFontTx/>
                <a:buNone/>
              </a:pPr>
              <a:t>54</a:t>
            </a:fld>
            <a:endParaRPr lang="en-US" altLang="en-US" sz="1200">
              <a:solidFill>
                <a:srgbClr val="898989"/>
              </a:solidFill>
            </a:endParaRPr>
          </a:p>
        </p:txBody>
      </p:sp>
      <p:pic>
        <p:nvPicPr>
          <p:cNvPr id="59397" name="Picture 8" descr="Radionuclide Investigations of the Urinary Tract in the Era of  Multimodality Imaging | Journal of Nuclear Medicin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49426" y="1268414"/>
            <a:ext cx="4632325" cy="508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Picture 23" descr="Mercaptoacetyltriglycine (MAG3) renal scan with f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1751" y="1268414"/>
            <a:ext cx="4106863" cy="2490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26" descr="Mercaptoacetyltriglycine (MAG3) renal scan with f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1751" y="3803650"/>
            <a:ext cx="4106863"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0" name="TextBox 1"/>
          <p:cNvSpPr txBox="1">
            <a:spLocks noChangeArrowheads="1"/>
          </p:cNvSpPr>
          <p:nvPr/>
        </p:nvSpPr>
        <p:spPr bwMode="auto">
          <a:xfrm>
            <a:off x="1919288" y="6308725"/>
            <a:ext cx="707437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 altLang="en-US" sz="1600">
                <a:latin typeface="Arial" panose="020B0604020202020204" pitchFamily="34" charset="0"/>
              </a:rPr>
              <a:t>Radionuclide methods kidney scan with furosemide; delayed,</a:t>
            </a:r>
          </a:p>
          <a:p>
            <a:pPr>
              <a:spcBef>
                <a:spcPct val="0"/>
              </a:spcBef>
              <a:buFontTx/>
              <a:buNone/>
            </a:pPr>
            <a:r>
              <a:rPr lang="en-US" altLang="en-US" sz="1600" smtClean="0">
                <a:latin typeface="Arial" panose="020B0604020202020204" pitchFamily="34" charset="0"/>
              </a:rPr>
              <a:t>U</a:t>
            </a:r>
            <a:r>
              <a:rPr lang="en" altLang="en-US" sz="1600" smtClean="0">
                <a:latin typeface="Arial" panose="020B0604020202020204" pitchFamily="34" charset="0"/>
              </a:rPr>
              <a:t>nilateral emptying </a:t>
            </a:r>
            <a:r>
              <a:rPr lang="en" altLang="en-US" sz="1600">
                <a:latin typeface="Arial" panose="020B0604020202020204" pitchFamily="34" charset="0"/>
              </a:rPr>
              <a:t>of the left collecting system (obstructive hydronephrosis)</a:t>
            </a:r>
          </a:p>
        </p:txBody>
      </p:sp>
    </p:spTree>
    <p:extLst>
      <p:ext uri="{BB962C8B-B14F-4D97-AF65-F5344CB8AC3E}">
        <p14:creationId xmlns:p14="http://schemas.microsoft.com/office/powerpoint/2010/main" val="25984278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algn="l"/>
            <a:r>
              <a:rPr lang="en" altLang="en-US" sz="3200" b="1">
                <a:solidFill>
                  <a:srgbClr val="0000CC"/>
                </a:solidFill>
              </a:rPr>
              <a:t>Obstructive uropathy - </a:t>
            </a:r>
            <a:r>
              <a:rPr lang="en" altLang="en-US" sz="3200" b="1" smtClean="0">
                <a:solidFill>
                  <a:srgbClr val="0000CC"/>
                </a:solidFill>
              </a:rPr>
              <a:t>radionuclide </a:t>
            </a:r>
            <a:r>
              <a:rPr lang="en" altLang="en-US" sz="3200" b="1">
                <a:solidFill>
                  <a:srgbClr val="0000CC"/>
                </a:solidFill>
              </a:rPr>
              <a:t>scanning methods </a:t>
            </a:r>
            <a:endParaRPr lang="en-US" altLang="en-US" sz="3200">
              <a:solidFill>
                <a:srgbClr val="0000CC"/>
              </a:solidFill>
            </a:endParaRPr>
          </a:p>
        </p:txBody>
      </p:sp>
      <p:pic>
        <p:nvPicPr>
          <p:cNvPr id="3" name="Picture 2" descr="https://thumbs.dreamstime.com/z/upj-obstruction-urology-ureteropelvic-junction-not-rare-pathology-renal-lasix-nuclear-medicine-examination-can-reveal-33019213.jpg?w=140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81188" y="1785938"/>
            <a:ext cx="4214812"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descr="slide39"/>
          <p:cNvPicPr>
            <a:picLocks noChangeAspect="1" noChangeArrowheads="1"/>
          </p:cNvPicPr>
          <p:nvPr/>
        </p:nvPicPr>
        <p:blipFill>
          <a:blip r:embed="rId3">
            <a:extLst>
              <a:ext uri="{28A0092B-C50C-407E-A947-70E740481C1C}">
                <a14:useLocalDpi xmlns:a14="http://schemas.microsoft.com/office/drawing/2010/main" val="0"/>
              </a:ext>
            </a:extLst>
          </a:blip>
          <a:srcRect l="16666" t="4167" r="15625" b="8333"/>
          <a:stretch>
            <a:fillRect/>
          </a:stretch>
        </p:blipFill>
        <p:spPr bwMode="auto">
          <a:xfrm>
            <a:off x="6167438" y="1785939"/>
            <a:ext cx="4286250"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76182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1981200" y="44451"/>
            <a:ext cx="8229600" cy="569913"/>
          </a:xfrm>
        </p:spPr>
        <p:txBody>
          <a:bodyPr>
            <a:normAutofit fontScale="90000"/>
          </a:bodyPr>
          <a:lstStyle/>
          <a:p>
            <a:pPr eaLnBrk="1" hangingPunct="1"/>
            <a:r>
              <a:rPr lang="en" altLang="en-US" b="1" smtClean="0">
                <a:solidFill>
                  <a:srgbClr val="0000CC"/>
                </a:solidFill>
              </a:rPr>
              <a:t>Treatment </a:t>
            </a:r>
          </a:p>
        </p:txBody>
      </p:sp>
      <p:sp>
        <p:nvSpPr>
          <p:cNvPr id="6144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0DA69DAE-A246-4F2E-A61C-899AE772074E}" type="slidenum">
              <a:rPr lang="en-US" altLang="en-US" sz="1200">
                <a:solidFill>
                  <a:srgbClr val="898989"/>
                </a:solidFill>
              </a:rPr>
              <a:pPr>
                <a:spcBef>
                  <a:spcPct val="0"/>
                </a:spcBef>
                <a:buFontTx/>
                <a:buNone/>
              </a:pPr>
              <a:t>56</a:t>
            </a:fld>
            <a:endParaRPr lang="en-US" altLang="en-US" sz="1200">
              <a:solidFill>
                <a:srgbClr val="898989"/>
              </a:solidFill>
            </a:endParaRPr>
          </a:p>
        </p:txBody>
      </p:sp>
      <p:graphicFrame>
        <p:nvGraphicFramePr>
          <p:cNvPr id="2" name="Diagram 1"/>
          <p:cNvGraphicFramePr/>
          <p:nvPr>
            <p:extLst>
              <p:ext uri="{D42A27DB-BD31-4B8C-83A1-F6EECF244321}">
                <p14:modId xmlns:p14="http://schemas.microsoft.com/office/powerpoint/2010/main" val="4185931207"/>
              </p:ext>
            </p:extLst>
          </p:nvPr>
        </p:nvGraphicFramePr>
        <p:xfrm>
          <a:off x="838200" y="692696"/>
          <a:ext cx="9969500" cy="6107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2158935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a:bodyPr>
          <a:lstStyle/>
          <a:p>
            <a:pPr>
              <a:defRPr/>
            </a:pPr>
            <a:r>
              <a:rPr lang="en" b="1" dirty="0" smtClean="0">
                <a:solidFill>
                  <a:srgbClr val="0070C0"/>
                </a:solidFill>
              </a:rPr>
              <a:t>Urinary tract infections</a:t>
            </a:r>
            <a:endParaRPr lang="sr-Latn-CS" b="1" dirty="0">
              <a:solidFill>
                <a:srgbClr val="0070C0"/>
              </a:solidFill>
            </a:endParaRPr>
          </a:p>
        </p:txBody>
      </p:sp>
    </p:spTree>
    <p:extLst>
      <p:ext uri="{BB962C8B-B14F-4D97-AF65-F5344CB8AC3E}">
        <p14:creationId xmlns:p14="http://schemas.microsoft.com/office/powerpoint/2010/main" val="42755371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865524468"/>
              </p:ext>
            </p:extLst>
          </p:nvPr>
        </p:nvGraphicFramePr>
        <p:xfrm>
          <a:off x="520700" y="116633"/>
          <a:ext cx="11264900" cy="66330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53176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159419583"/>
              </p:ext>
            </p:extLst>
          </p:nvPr>
        </p:nvGraphicFramePr>
        <p:xfrm>
          <a:off x="419100" y="116632"/>
          <a:ext cx="6502400"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cxnSp>
        <p:nvCxnSpPr>
          <p:cNvPr id="3" name="Straight Connector 2"/>
          <p:cNvCxnSpPr/>
          <p:nvPr/>
        </p:nvCxnSpPr>
        <p:spPr>
          <a:xfrm flipV="1">
            <a:off x="8167077" y="1695938"/>
            <a:ext cx="3227754" cy="1305170"/>
          </a:xfrm>
          <a:prstGeom prst="line">
            <a:avLst/>
          </a:prstGeom>
        </p:spPr>
        <p:style>
          <a:lnRef idx="1">
            <a:schemeClr val="dk1"/>
          </a:lnRef>
          <a:fillRef idx="0">
            <a:schemeClr val="dk1"/>
          </a:fillRef>
          <a:effectRef idx="0">
            <a:schemeClr val="dk1"/>
          </a:effectRef>
          <a:fontRef idx="minor">
            <a:schemeClr val="tx1"/>
          </a:fontRef>
        </p:style>
      </p:cxnSp>
      <p:sp>
        <p:nvSpPr>
          <p:cNvPr id="6" name="Isosceles Triangle 5"/>
          <p:cNvSpPr/>
          <p:nvPr/>
        </p:nvSpPr>
        <p:spPr>
          <a:xfrm>
            <a:off x="9034584" y="2395416"/>
            <a:ext cx="1461477" cy="359898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8159261" y="3008923"/>
            <a:ext cx="0" cy="702623"/>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11394831" y="1714499"/>
            <a:ext cx="7816" cy="544147"/>
          </a:xfrm>
          <a:prstGeom prst="line">
            <a:avLst/>
          </a:prstGeom>
        </p:spPr>
        <p:style>
          <a:lnRef idx="1">
            <a:schemeClr val="dk1"/>
          </a:lnRef>
          <a:fillRef idx="0">
            <a:schemeClr val="dk1"/>
          </a:fillRef>
          <a:effectRef idx="0">
            <a:schemeClr val="dk1"/>
          </a:effectRef>
          <a:fontRef idx="minor">
            <a:schemeClr val="tx1"/>
          </a:fontRef>
        </p:style>
      </p:cxnSp>
      <p:sp>
        <p:nvSpPr>
          <p:cNvPr id="12" name="Oval 11"/>
          <p:cNvSpPr/>
          <p:nvPr/>
        </p:nvSpPr>
        <p:spPr>
          <a:xfrm>
            <a:off x="7272215" y="3711546"/>
            <a:ext cx="1774092" cy="107146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7"/>
          <a:stretch>
            <a:fillRect/>
          </a:stretch>
        </p:blipFill>
        <p:spPr>
          <a:xfrm>
            <a:off x="10405717" y="2253761"/>
            <a:ext cx="1786283" cy="1141046"/>
          </a:xfrm>
          <a:prstGeom prst="rect">
            <a:avLst/>
          </a:prstGeom>
        </p:spPr>
      </p:pic>
      <p:sp>
        <p:nvSpPr>
          <p:cNvPr id="14" name="TextBox 13"/>
          <p:cNvSpPr txBox="1"/>
          <p:nvPr/>
        </p:nvSpPr>
        <p:spPr>
          <a:xfrm>
            <a:off x="7549662" y="3848316"/>
            <a:ext cx="1383323" cy="1107996"/>
          </a:xfrm>
          <a:prstGeom prst="rect">
            <a:avLst/>
          </a:prstGeom>
          <a:noFill/>
        </p:spPr>
        <p:txBody>
          <a:bodyPr wrap="square" rtlCol="0">
            <a:spAutoFit/>
          </a:bodyPr>
          <a:lstStyle/>
          <a:p>
            <a:pPr marL="171450" indent="-171450">
              <a:buFont typeface="Arial" panose="020B0604020202020204" pitchFamily="34" charset="0"/>
              <a:buChar char="•"/>
            </a:pPr>
            <a:r>
              <a:rPr lang="en-US" sz="1200" smtClean="0"/>
              <a:t>Virulence</a:t>
            </a:r>
          </a:p>
          <a:p>
            <a:pPr marL="171450" indent="-171450">
              <a:buFont typeface="Arial" panose="020B0604020202020204" pitchFamily="34" charset="0"/>
              <a:buChar char="•"/>
            </a:pPr>
            <a:r>
              <a:rPr lang="en-US" sz="1200"/>
              <a:t>Susceptibility of the urinary tract to infections</a:t>
            </a:r>
          </a:p>
          <a:p>
            <a:pPr marL="342900" indent="-342900">
              <a:buAutoNum type="arabicPeriod"/>
            </a:pPr>
            <a:endParaRPr lang="en-US"/>
          </a:p>
        </p:txBody>
      </p:sp>
      <p:sp>
        <p:nvSpPr>
          <p:cNvPr id="15" name="Rectangle 14"/>
          <p:cNvSpPr/>
          <p:nvPr/>
        </p:nvSpPr>
        <p:spPr>
          <a:xfrm>
            <a:off x="10691953" y="2359689"/>
            <a:ext cx="1265585" cy="830997"/>
          </a:xfrm>
          <a:prstGeom prst="rect">
            <a:avLst/>
          </a:prstGeom>
        </p:spPr>
        <p:txBody>
          <a:bodyPr wrap="square">
            <a:spAutoFit/>
          </a:bodyPr>
          <a:lstStyle/>
          <a:p>
            <a:pPr marL="171450" indent="-171450">
              <a:buFont typeface="Arial" panose="020B0604020202020204" pitchFamily="34" charset="0"/>
              <a:buChar char="•"/>
            </a:pPr>
            <a:r>
              <a:rPr lang="en-US" sz="1200"/>
              <a:t>Defense mechanisms against infection</a:t>
            </a:r>
          </a:p>
        </p:txBody>
      </p:sp>
    </p:spTree>
    <p:extLst>
      <p:ext uri="{BB962C8B-B14F-4D97-AF65-F5344CB8AC3E}">
        <p14:creationId xmlns:p14="http://schemas.microsoft.com/office/powerpoint/2010/main" val="3850974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889000" y="44450"/>
            <a:ext cx="9220200" cy="593725"/>
          </a:xfrm>
        </p:spPr>
        <p:txBody>
          <a:bodyPr>
            <a:noAutofit/>
          </a:bodyPr>
          <a:lstStyle/>
          <a:p>
            <a:pPr eaLnBrk="1" hangingPunct="1"/>
            <a:r>
              <a:rPr lang="en" altLang="en-US" sz="3200" b="1" dirty="0">
                <a:solidFill>
                  <a:srgbClr val="0070C0"/>
                </a:solidFill>
              </a:rPr>
              <a:t>Pathogenesis </a:t>
            </a:r>
            <a:r>
              <a:rPr lang="en" altLang="en-US" sz="3200" b="1">
                <a:solidFill>
                  <a:srgbClr val="0070C0"/>
                </a:solidFill>
              </a:rPr>
              <a:t>and </a:t>
            </a:r>
            <a:r>
              <a:rPr lang="en" altLang="en-US" sz="3200" b="1" smtClean="0">
                <a:solidFill>
                  <a:srgbClr val="0070C0"/>
                </a:solidFill>
              </a:rPr>
              <a:t>autoimmune </a:t>
            </a:r>
            <a:r>
              <a:rPr lang="en" altLang="en-US" sz="3200" b="1" err="1">
                <a:solidFill>
                  <a:srgbClr val="0070C0"/>
                </a:solidFill>
              </a:rPr>
              <a:t>mechanisms</a:t>
            </a:r>
            <a:r>
              <a:rPr lang="en" altLang="en-US" sz="3200" b="1">
                <a:solidFill>
                  <a:srgbClr val="0070C0"/>
                </a:solidFill>
              </a:rPr>
              <a:t> </a:t>
            </a:r>
            <a:r>
              <a:rPr lang="en" altLang="en-US" sz="3200" b="1" smtClean="0">
                <a:solidFill>
                  <a:srgbClr val="0070C0"/>
                </a:solidFill>
              </a:rPr>
              <a:t>of TIN </a:t>
            </a:r>
            <a:endParaRPr lang="en-US" altLang="en-US" sz="3200" dirty="0">
              <a:solidFill>
                <a:srgbClr val="0070C0"/>
              </a:solidFill>
            </a:endParaRPr>
          </a:p>
        </p:txBody>
      </p:sp>
      <p:sp>
        <p:nvSpPr>
          <p:cNvPr id="10243"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D77D86A6-C881-4064-8C33-DF58BB70E0DD}" type="slidenum">
              <a:rPr lang="en-US" altLang="en-US" sz="1200">
                <a:solidFill>
                  <a:srgbClr val="898989"/>
                </a:solidFill>
              </a:rPr>
              <a:pPr>
                <a:spcBef>
                  <a:spcPct val="0"/>
                </a:spcBef>
                <a:buFontTx/>
                <a:buNone/>
              </a:pPr>
              <a:t>6</a:t>
            </a:fld>
            <a:endParaRPr lang="en-US" altLang="en-US" sz="1200">
              <a:solidFill>
                <a:srgbClr val="898989"/>
              </a:solidFill>
            </a:endParaRPr>
          </a:p>
        </p:txBody>
      </p:sp>
      <p:graphicFrame>
        <p:nvGraphicFramePr>
          <p:cNvPr id="2" name="Diagram 1"/>
          <p:cNvGraphicFramePr/>
          <p:nvPr>
            <p:extLst>
              <p:ext uri="{D42A27DB-BD31-4B8C-83A1-F6EECF244321}">
                <p14:modId xmlns:p14="http://schemas.microsoft.com/office/powerpoint/2010/main" val="3862499302"/>
              </p:ext>
            </p:extLst>
          </p:nvPr>
        </p:nvGraphicFramePr>
        <p:xfrm>
          <a:off x="368300" y="1158570"/>
          <a:ext cx="10985500" cy="53667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381000" y="638175"/>
            <a:ext cx="10121899" cy="920750"/>
          </a:xfrm>
          <a:prstGeom prst="rect">
            <a:avLst/>
          </a:prstGeom>
          <a:noFill/>
          <a:ln>
            <a:solidFill>
              <a:srgbClr val="8CADD4"/>
            </a:solid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en" sz="2000" dirty="0">
                <a:solidFill>
                  <a:schemeClr val="tx1"/>
                </a:solidFill>
              </a:rPr>
              <a:t>Damage to tubular epithelial cells is caused </a:t>
            </a:r>
            <a:r>
              <a:rPr lang="en" sz="2000" dirty="0">
                <a:solidFill>
                  <a:srgbClr val="FF0000"/>
                </a:solidFill>
              </a:rPr>
              <a:t>by the direct impact of cytotoxic effects</a:t>
            </a:r>
            <a:r>
              <a:rPr lang="en" sz="2000" dirty="0"/>
              <a:t> </a:t>
            </a:r>
            <a:r>
              <a:rPr lang="en" sz="2000" dirty="0">
                <a:solidFill>
                  <a:schemeClr val="tx1"/>
                </a:solidFill>
              </a:rPr>
              <a:t>(medicines, toxins) or </a:t>
            </a:r>
            <a:r>
              <a:rPr lang="en" sz="2000" dirty="0">
                <a:solidFill>
                  <a:srgbClr val="FF0000"/>
                </a:solidFill>
              </a:rPr>
              <a:t>indirect damage due to inflammatory effects</a:t>
            </a:r>
            <a:r>
              <a:rPr lang="en" sz="2000" dirty="0"/>
              <a:t> </a:t>
            </a:r>
            <a:r>
              <a:rPr lang="en" sz="2000" dirty="0">
                <a:solidFill>
                  <a:schemeClr val="tx1"/>
                </a:solidFill>
              </a:rPr>
              <a:t>(systemic diseases, autoimmune disorders)</a:t>
            </a:r>
            <a:endParaRPr lang="en-US" sz="2000" dirty="0">
              <a:solidFill>
                <a:schemeClr val="tx1"/>
              </a:solidFill>
            </a:endParaRPr>
          </a:p>
        </p:txBody>
      </p:sp>
    </p:spTree>
    <p:extLst>
      <p:ext uri="{BB962C8B-B14F-4D97-AF65-F5344CB8AC3E}">
        <p14:creationId xmlns:p14="http://schemas.microsoft.com/office/powerpoint/2010/main" val="410873051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355536117"/>
              </p:ext>
            </p:extLst>
          </p:nvPr>
        </p:nvGraphicFramePr>
        <p:xfrm>
          <a:off x="279400" y="188640"/>
          <a:ext cx="11442700"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017018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821588447"/>
              </p:ext>
            </p:extLst>
          </p:nvPr>
        </p:nvGraphicFramePr>
        <p:xfrm>
          <a:off x="1631504" y="116632"/>
          <a:ext cx="8928992"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7576404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 b="1" dirty="0" smtClean="0">
                <a:solidFill>
                  <a:srgbClr val="0070C0"/>
                </a:solidFill>
              </a:rPr>
              <a:t>Clinical picture of urinary system infections</a:t>
            </a:r>
            <a:endParaRPr lang="sr-Latn-CS" b="1" dirty="0">
              <a:solidFill>
                <a:srgbClr val="0070C0"/>
              </a:solidFill>
            </a:endParaRPr>
          </a:p>
        </p:txBody>
      </p:sp>
    </p:spTree>
    <p:extLst>
      <p:ext uri="{BB962C8B-B14F-4D97-AF65-F5344CB8AC3E}">
        <p14:creationId xmlns:p14="http://schemas.microsoft.com/office/powerpoint/2010/main" val="1509829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1928101586"/>
              </p:ext>
            </p:extLst>
          </p:nvPr>
        </p:nvGraphicFramePr>
        <p:xfrm>
          <a:off x="419100" y="260648"/>
          <a:ext cx="11455400"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7255345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2699776843"/>
              </p:ext>
            </p:extLst>
          </p:nvPr>
        </p:nvGraphicFramePr>
        <p:xfrm>
          <a:off x="736600" y="285728"/>
          <a:ext cx="10617200" cy="60722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963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6A3CF0AB-ED74-491D-AFC4-061FF7F0D50F}" type="slidenum">
              <a:rPr lang="en-US" altLang="en-US" sz="1200">
                <a:solidFill>
                  <a:srgbClr val="898989"/>
                </a:solidFill>
              </a:rPr>
              <a:pPr>
                <a:spcBef>
                  <a:spcPct val="0"/>
                </a:spcBef>
                <a:buFontTx/>
                <a:buNone/>
              </a:pPr>
              <a:t>64</a:t>
            </a:fld>
            <a:endParaRPr lang="en-US" altLang="en-US" sz="1200">
              <a:solidFill>
                <a:srgbClr val="898989"/>
              </a:solidFill>
            </a:endParaRPr>
          </a:p>
        </p:txBody>
      </p:sp>
    </p:spTree>
    <p:extLst>
      <p:ext uri="{BB962C8B-B14F-4D97-AF65-F5344CB8AC3E}">
        <p14:creationId xmlns:p14="http://schemas.microsoft.com/office/powerpoint/2010/main" val="114714401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1981200" y="44450"/>
            <a:ext cx="8229600" cy="647700"/>
          </a:xfrm>
        </p:spPr>
        <p:txBody>
          <a:bodyPr/>
          <a:lstStyle/>
          <a:p>
            <a:r>
              <a:rPr lang="en" altLang="en-US" sz="3600" b="1">
                <a:solidFill>
                  <a:srgbClr val="0000CC"/>
                </a:solidFill>
              </a:rPr>
              <a:t>Lower urinary tract infection</a:t>
            </a:r>
            <a:endParaRPr lang="en-US" altLang="en-US" sz="3600" b="1">
              <a:solidFill>
                <a:srgbClr val="0000CC"/>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71486596"/>
              </p:ext>
            </p:extLst>
          </p:nvPr>
        </p:nvGraphicFramePr>
        <p:xfrm>
          <a:off x="571500" y="692696"/>
          <a:ext cx="11214100"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9514981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576434312"/>
              </p:ext>
            </p:extLst>
          </p:nvPr>
        </p:nvGraphicFramePr>
        <p:xfrm>
          <a:off x="596900" y="406400"/>
          <a:ext cx="11163300" cy="60469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7902057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 b="1" smtClean="0">
                <a:solidFill>
                  <a:srgbClr val="0070C0"/>
                </a:solidFill>
              </a:rPr>
              <a:t>Acute pyelonephritis</a:t>
            </a:r>
            <a:endParaRPr lang="sr-Latn-CS" b="1" dirty="0" smtClean="0">
              <a:solidFill>
                <a:srgbClr val="0070C0"/>
              </a:solidFill>
            </a:endParaRPr>
          </a:p>
        </p:txBody>
      </p:sp>
    </p:spTree>
    <p:extLst>
      <p:ext uri="{BB962C8B-B14F-4D97-AF65-F5344CB8AC3E}">
        <p14:creationId xmlns:p14="http://schemas.microsoft.com/office/powerpoint/2010/main" val="33614955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a:xfrm>
            <a:off x="1981200" y="44451"/>
            <a:ext cx="8229600" cy="561975"/>
          </a:xfrm>
        </p:spPr>
        <p:txBody>
          <a:bodyPr>
            <a:normAutofit fontScale="90000"/>
          </a:bodyPr>
          <a:lstStyle/>
          <a:p>
            <a:r>
              <a:rPr lang="en" altLang="en-US" b="1">
                <a:solidFill>
                  <a:srgbClr val="0000CC"/>
                </a:solidFill>
              </a:rPr>
              <a:t>F</a:t>
            </a:r>
            <a:r>
              <a:rPr lang="en" altLang="en-US" b="1" smtClean="0">
                <a:solidFill>
                  <a:srgbClr val="0000CC"/>
                </a:solidFill>
              </a:rPr>
              <a:t>requency </a:t>
            </a:r>
            <a:r>
              <a:rPr lang="en" altLang="en-US" b="1" smtClean="0">
                <a:solidFill>
                  <a:srgbClr val="0000CC"/>
                </a:solidFill>
              </a:rPr>
              <a:t>and predisposition</a:t>
            </a:r>
            <a:endParaRPr lang="en-US" altLang="en-US" smtClean="0">
              <a:solidFill>
                <a:srgbClr val="0000CC"/>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43809166"/>
              </p:ext>
            </p:extLst>
          </p:nvPr>
        </p:nvGraphicFramePr>
        <p:xfrm>
          <a:off x="990600" y="692696"/>
          <a:ext cx="9982200"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6211815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1866900" y="286189"/>
            <a:ext cx="8229600" cy="561975"/>
          </a:xfrm>
        </p:spPr>
        <p:txBody>
          <a:bodyPr>
            <a:noAutofit/>
          </a:bodyPr>
          <a:lstStyle/>
          <a:p>
            <a:r>
              <a:rPr lang="en" altLang="en-US" sz="4000" b="1">
                <a:solidFill>
                  <a:srgbClr val="0000CC"/>
                </a:solidFill>
              </a:rPr>
              <a:t>Etiology of acute pyelonephritis</a:t>
            </a:r>
            <a:endParaRPr lang="en-US" altLang="en-US" sz="4000" b="1">
              <a:solidFill>
                <a:srgbClr val="0000CC"/>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65299502"/>
              </p:ext>
            </p:extLst>
          </p:nvPr>
        </p:nvGraphicFramePr>
        <p:xfrm>
          <a:off x="927100" y="692696"/>
          <a:ext cx="10109200" cy="5616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130964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A96E2C96-79A5-4F1B-8102-3164419C41A3}" type="slidenum">
              <a:rPr lang="en-US" altLang="en-US" sz="1200">
                <a:solidFill>
                  <a:srgbClr val="898989"/>
                </a:solidFill>
              </a:rPr>
              <a:pPr>
                <a:spcBef>
                  <a:spcPct val="0"/>
                </a:spcBef>
                <a:buFontTx/>
                <a:buNone/>
              </a:pPr>
              <a:t>7</a:t>
            </a:fld>
            <a:endParaRPr lang="en-US" altLang="en-US" sz="1200">
              <a:solidFill>
                <a:srgbClr val="898989"/>
              </a:solidFill>
            </a:endParaRPr>
          </a:p>
        </p:txBody>
      </p:sp>
      <p:graphicFrame>
        <p:nvGraphicFramePr>
          <p:cNvPr id="2" name="Diagram 1"/>
          <p:cNvGraphicFramePr/>
          <p:nvPr>
            <p:extLst>
              <p:ext uri="{D42A27DB-BD31-4B8C-83A1-F6EECF244321}">
                <p14:modId xmlns:p14="http://schemas.microsoft.com/office/powerpoint/2010/main" val="1674040163"/>
              </p:ext>
            </p:extLst>
          </p:nvPr>
        </p:nvGraphicFramePr>
        <p:xfrm>
          <a:off x="241300" y="133004"/>
          <a:ext cx="11529522" cy="63923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5780534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74790848"/>
              </p:ext>
            </p:extLst>
          </p:nvPr>
        </p:nvGraphicFramePr>
        <p:xfrm>
          <a:off x="548639" y="332656"/>
          <a:ext cx="10889673" cy="6120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839917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1981200" y="44451"/>
            <a:ext cx="8229600" cy="576263"/>
          </a:xfrm>
        </p:spPr>
        <p:txBody>
          <a:bodyPr/>
          <a:lstStyle/>
          <a:p>
            <a:r>
              <a:rPr lang="en" altLang="en-US" sz="3200" b="1">
                <a:solidFill>
                  <a:srgbClr val="0000CC"/>
                </a:solidFill>
              </a:rPr>
              <a:t>Clinical picture of acute pyelonephritis</a:t>
            </a:r>
            <a:endParaRPr lang="en-US" altLang="en-US" sz="3200">
              <a:solidFill>
                <a:srgbClr val="0000CC"/>
              </a:solidFill>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570757215"/>
              </p:ext>
            </p:extLst>
          </p:nvPr>
        </p:nvGraphicFramePr>
        <p:xfrm>
          <a:off x="698269" y="908721"/>
          <a:ext cx="10873047" cy="5217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0189078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151649121"/>
              </p:ext>
            </p:extLst>
          </p:nvPr>
        </p:nvGraphicFramePr>
        <p:xfrm>
          <a:off x="482137" y="188640"/>
          <a:ext cx="11205557" cy="63367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333687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 altLang="en-US" sz="3600" b="1">
                <a:solidFill>
                  <a:srgbClr val="0000CC"/>
                </a:solidFill>
              </a:rPr>
              <a:t>Complications of acute pyelonephritis</a:t>
            </a:r>
            <a:endParaRPr lang="en-US" altLang="en-US" sz="3600" b="1">
              <a:solidFill>
                <a:srgbClr val="0000CC"/>
              </a:solidFill>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937159587"/>
              </p:ext>
            </p:extLst>
          </p:nvPr>
        </p:nvGraphicFramePr>
        <p:xfrm>
          <a:off x="1981200" y="1600201"/>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533941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rtlCol="0">
            <a:normAutofit/>
          </a:bodyPr>
          <a:lstStyle/>
          <a:p>
            <a:pPr>
              <a:defRPr/>
            </a:pPr>
            <a:r>
              <a:rPr lang="en" b="1" dirty="0" smtClean="0">
                <a:solidFill>
                  <a:srgbClr val="0070C0"/>
                </a:solidFill>
              </a:rPr>
              <a:t>Chronic pyelonephritis</a:t>
            </a:r>
            <a:endParaRPr lang="sr-Latn-CS" b="1" dirty="0" smtClean="0">
              <a:solidFill>
                <a:srgbClr val="0070C0"/>
              </a:solidFill>
            </a:endParaRPr>
          </a:p>
        </p:txBody>
      </p:sp>
    </p:spTree>
    <p:extLst>
      <p:ext uri="{BB962C8B-B14F-4D97-AF65-F5344CB8AC3E}">
        <p14:creationId xmlns:p14="http://schemas.microsoft.com/office/powerpoint/2010/main" val="333065588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4"/>
          <p:cNvSpPr>
            <a:spLocks noGrp="1"/>
          </p:cNvSpPr>
          <p:nvPr>
            <p:ph type="title"/>
          </p:nvPr>
        </p:nvSpPr>
        <p:spPr>
          <a:xfrm>
            <a:off x="1981200" y="71439"/>
            <a:ext cx="8229600" cy="693737"/>
          </a:xfrm>
        </p:spPr>
        <p:txBody>
          <a:bodyPr>
            <a:normAutofit fontScale="90000"/>
          </a:bodyPr>
          <a:lstStyle/>
          <a:p>
            <a:r>
              <a:rPr lang="en" altLang="en-US" b="1" smtClean="0">
                <a:solidFill>
                  <a:srgbClr val="0606C4"/>
                </a:solidFill>
              </a:rPr>
              <a:t>Chronic pyelonephritis</a:t>
            </a:r>
            <a:endParaRPr lang="en-US" altLang="en-US" smtClean="0">
              <a:solidFill>
                <a:srgbClr val="0606C4"/>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89803589"/>
              </p:ext>
            </p:extLst>
          </p:nvPr>
        </p:nvGraphicFramePr>
        <p:xfrm>
          <a:off x="299258" y="764706"/>
          <a:ext cx="11054542" cy="55916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09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AF5D3CB-6082-4EDA-8EEC-F38E978C080B}" type="slidenum">
              <a:rPr lang="en-US" altLang="en-US" sz="1200">
                <a:solidFill>
                  <a:srgbClr val="898989"/>
                </a:solidFill>
              </a:rPr>
              <a:pPr>
                <a:spcBef>
                  <a:spcPct val="0"/>
                </a:spcBef>
                <a:buFontTx/>
                <a:buNone/>
              </a:pPr>
              <a:t>75</a:t>
            </a:fld>
            <a:endParaRPr lang="en-US" altLang="en-US" sz="1200">
              <a:solidFill>
                <a:srgbClr val="898989"/>
              </a:solidFill>
            </a:endParaRPr>
          </a:p>
        </p:txBody>
      </p:sp>
      <p:pic>
        <p:nvPicPr>
          <p:cNvPr id="8" name="Content Placeholder 4" descr="http://www.kidneypathology.com/Imagenes/Interstic/Pielon.Cron.Macr.2.w.jpg"/>
          <p:cNvPicPr>
            <a:picLocks/>
          </p:cNvPicPr>
          <p:nvPr/>
        </p:nvPicPr>
        <p:blipFill>
          <a:blip r:embed="rId7">
            <a:extLst>
              <a:ext uri="{28A0092B-C50C-407E-A947-70E740481C1C}">
                <a14:useLocalDpi xmlns:a14="http://schemas.microsoft.com/office/drawing/2010/main" val="0"/>
              </a:ext>
            </a:extLst>
          </a:blip>
          <a:srcRect/>
          <a:stretch>
            <a:fillRect/>
          </a:stretch>
        </p:blipFill>
        <p:spPr bwMode="auto">
          <a:xfrm>
            <a:off x="1981200" y="2203450"/>
            <a:ext cx="371475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http://www.kidneypathology.com/Imagenes/Interstic/Reflujo.1.w.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94253" y="2274888"/>
            <a:ext cx="3762375"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18320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4"/>
          <p:cNvSpPr>
            <a:spLocks noGrp="1"/>
          </p:cNvSpPr>
          <p:nvPr>
            <p:ph type="title"/>
          </p:nvPr>
        </p:nvSpPr>
        <p:spPr>
          <a:xfrm>
            <a:off x="1847850" y="44451"/>
            <a:ext cx="8362950" cy="796925"/>
          </a:xfrm>
        </p:spPr>
        <p:txBody>
          <a:bodyPr/>
          <a:lstStyle/>
          <a:p>
            <a:r>
              <a:rPr lang="en" altLang="en-US" sz="3600" b="1">
                <a:solidFill>
                  <a:srgbClr val="0000CC"/>
                </a:solidFill>
              </a:rPr>
              <a:t>Clinical picture (symptoms of infection)</a:t>
            </a:r>
            <a:endParaRPr lang="en-US" altLang="en-US" sz="3600">
              <a:solidFill>
                <a:srgbClr val="0000CC"/>
              </a:solidFill>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50078897"/>
              </p:ext>
            </p:extLst>
          </p:nvPr>
        </p:nvGraphicFramePr>
        <p:xfrm>
          <a:off x="515389" y="841574"/>
          <a:ext cx="11172305" cy="57557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863308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1981200" y="188913"/>
            <a:ext cx="8305800" cy="792162"/>
          </a:xfrm>
          <a:solidFill>
            <a:schemeClr val="bg1"/>
          </a:solidFill>
        </p:spPr>
        <p:txBody>
          <a:bodyPr/>
          <a:lstStyle/>
          <a:p>
            <a:pPr eaLnBrk="1" hangingPunct="1"/>
            <a:r>
              <a:rPr lang="en" altLang="en-US" b="1" dirty="0" smtClean="0">
                <a:solidFill>
                  <a:srgbClr val="0070C0"/>
                </a:solidFill>
              </a:rPr>
              <a:t>Diagnosis</a:t>
            </a:r>
            <a:endParaRPr lang="en-US" altLang="en-US" b="1" dirty="0" smtClean="0">
              <a:solidFill>
                <a:srgbClr val="0070C0"/>
              </a:solidFill>
            </a:endParaRPr>
          </a:p>
        </p:txBody>
      </p:sp>
      <p:sp>
        <p:nvSpPr>
          <p:cNvPr id="83971" name="Rectangle 3"/>
          <p:cNvSpPr>
            <a:spLocks noGrp="1" noChangeArrowheads="1"/>
          </p:cNvSpPr>
          <p:nvPr>
            <p:ph type="body" sz="half" idx="1"/>
          </p:nvPr>
        </p:nvSpPr>
        <p:spPr>
          <a:xfrm>
            <a:off x="1981200" y="1600200"/>
            <a:ext cx="4038600" cy="4419600"/>
          </a:xfrm>
        </p:spPr>
        <p:txBody>
          <a:bodyPr/>
          <a:lstStyle/>
          <a:p>
            <a:pPr eaLnBrk="1" hangingPunct="1"/>
            <a:r>
              <a:rPr lang="en" altLang="en-US" sz="2400"/>
              <a:t>Biochemical finding</a:t>
            </a:r>
          </a:p>
          <a:p>
            <a:pPr eaLnBrk="1" hangingPunct="1"/>
            <a:r>
              <a:rPr lang="en" altLang="en-US" sz="2400"/>
              <a:t>Radiological methods</a:t>
            </a:r>
          </a:p>
          <a:p>
            <a:pPr eaLnBrk="1" hangingPunct="1"/>
            <a:r>
              <a:rPr lang="en" altLang="en-US" sz="2400"/>
              <a:t>Isotopic methods</a:t>
            </a:r>
            <a:endParaRPr lang="en-US" altLang="en-US" sz="2400"/>
          </a:p>
        </p:txBody>
      </p:sp>
      <p:sp>
        <p:nvSpPr>
          <p:cNvPr id="83974" name="AutoShape 8" descr="Renal_xanthogranulomatous_pyelonephritis_ivu"/>
          <p:cNvSpPr>
            <a:spLocks noChangeAspect="1" noChangeArrowheads="1"/>
          </p:cNvSpPr>
          <p:nvPr/>
        </p:nvSpPr>
        <p:spPr bwMode="auto">
          <a:xfrm>
            <a:off x="5067300" y="1976439"/>
            <a:ext cx="2057400"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p>
        </p:txBody>
      </p:sp>
      <p:pic>
        <p:nvPicPr>
          <p:cNvPr id="6" name="Picture 4" descr="kston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553200" y="4191000"/>
            <a:ext cx="3657600" cy="1828800"/>
          </a:xfrm>
          <a:prstGeom prst="rect">
            <a:avLst/>
          </a:prstGeom>
          <a:ln>
            <a:solidFill>
              <a:schemeClr val="tx1"/>
            </a:solidFill>
            <a:miter lim="800000"/>
            <a:headEnd/>
            <a:tailEnd/>
          </a:ln>
        </p:spPr>
      </p:pic>
      <p:pic>
        <p:nvPicPr>
          <p:cNvPr id="7" name="Picture 6" descr="6026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600200"/>
            <a:ext cx="3733800" cy="2362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9" descr="ANd9GcTIN1nbsVDv6owZ1Z7Xu-r7O9ASBYifeg9ZBqAQcMlYdANP0ucu&amp;t=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4700588"/>
            <a:ext cx="4038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Chr_pyelonephriti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2886075"/>
            <a:ext cx="4038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951775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4"/>
          <p:cNvGraphicFramePr>
            <a:graphicFrameLocks/>
          </p:cNvGraphicFramePr>
          <p:nvPr>
            <p:extLst>
              <p:ext uri="{D42A27DB-BD31-4B8C-83A1-F6EECF244321}">
                <p14:modId xmlns:p14="http://schemas.microsoft.com/office/powerpoint/2010/main" val="962244916"/>
              </p:ext>
            </p:extLst>
          </p:nvPr>
        </p:nvGraphicFramePr>
        <p:xfrm>
          <a:off x="532015" y="116633"/>
          <a:ext cx="11188930" cy="6480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56887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981200" y="44451"/>
            <a:ext cx="8229600" cy="582613"/>
          </a:xfrm>
        </p:spPr>
        <p:txBody>
          <a:bodyPr>
            <a:normAutofit fontScale="90000"/>
          </a:bodyPr>
          <a:lstStyle/>
          <a:p>
            <a:pPr eaLnBrk="1" hangingPunct="1"/>
            <a:r>
              <a:rPr lang="en" altLang="en-US" b="1" dirty="0" smtClean="0">
                <a:solidFill>
                  <a:srgbClr val="0070C0"/>
                </a:solidFill>
              </a:rPr>
              <a:t>Classification </a:t>
            </a:r>
            <a:r>
              <a:rPr lang="en" altLang="en-US" b="1" smtClean="0">
                <a:solidFill>
                  <a:srgbClr val="0070C0"/>
                </a:solidFill>
              </a:rPr>
              <a:t>of TID</a:t>
            </a:r>
            <a:endParaRPr lang="en-US" altLang="en-US" b="1" dirty="0" smtClean="0">
              <a:solidFill>
                <a:srgbClr val="0070C0"/>
              </a:solidFill>
            </a:endParaRPr>
          </a:p>
        </p:txBody>
      </p:sp>
      <p:sp>
        <p:nvSpPr>
          <p:cNvPr id="122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FB600881-04CF-4618-A615-2B910787465C}" type="slidenum">
              <a:rPr lang="en-US" altLang="en-US" sz="1200">
                <a:solidFill>
                  <a:srgbClr val="898989"/>
                </a:solidFill>
              </a:rPr>
              <a:pPr>
                <a:spcBef>
                  <a:spcPct val="0"/>
                </a:spcBef>
                <a:buFontTx/>
                <a:buNone/>
              </a:pPr>
              <a:t>8</a:t>
            </a:fld>
            <a:endParaRPr lang="en-US" altLang="en-US" sz="1200">
              <a:solidFill>
                <a:srgbClr val="898989"/>
              </a:solidFill>
            </a:endParaRPr>
          </a:p>
        </p:txBody>
      </p:sp>
      <p:graphicFrame>
        <p:nvGraphicFramePr>
          <p:cNvPr id="2" name="Diagram 1"/>
          <p:cNvGraphicFramePr/>
          <p:nvPr>
            <p:extLst>
              <p:ext uri="{D42A27DB-BD31-4B8C-83A1-F6EECF244321}">
                <p14:modId xmlns:p14="http://schemas.microsoft.com/office/powerpoint/2010/main" val="4105831438"/>
              </p:ext>
            </p:extLst>
          </p:nvPr>
        </p:nvGraphicFramePr>
        <p:xfrm>
          <a:off x="1847528" y="692696"/>
          <a:ext cx="8286808" cy="58796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347966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a:defRPr/>
            </a:pPr>
            <a:r>
              <a:rPr lang="en" b="1" smtClean="0">
                <a:solidFill>
                  <a:srgbClr val="0070C0"/>
                </a:solidFill>
              </a:rPr>
              <a:t>Acute tubulointerstitial </a:t>
            </a:r>
            <a:r>
              <a:rPr lang="en" b="1" dirty="0" smtClean="0">
                <a:solidFill>
                  <a:srgbClr val="0070C0"/>
                </a:solidFill>
              </a:rPr>
              <a:t>nephritis</a:t>
            </a:r>
            <a:endParaRPr lang="sr-Latn-CS" b="1" dirty="0">
              <a:solidFill>
                <a:srgbClr val="0070C0"/>
              </a:solidFill>
            </a:endParaRPr>
          </a:p>
        </p:txBody>
      </p:sp>
    </p:spTree>
    <p:extLst>
      <p:ext uri="{BB962C8B-B14F-4D97-AF65-F5344CB8AC3E}">
        <p14:creationId xmlns:p14="http://schemas.microsoft.com/office/powerpoint/2010/main" val="822383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893</TotalTime>
  <Words>5341</Words>
  <Application>Microsoft Office PowerPoint</Application>
  <PresentationFormat>Widescreen</PresentationFormat>
  <Paragraphs>545</Paragraphs>
  <Slides>78</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78</vt:i4>
      </vt:variant>
    </vt:vector>
  </HeadingPairs>
  <TitlesOfParts>
    <vt:vector size="83" baseType="lpstr">
      <vt:lpstr>Arial</vt:lpstr>
      <vt:lpstr>Calibri</vt:lpstr>
      <vt:lpstr>Calibri Light</vt:lpstr>
      <vt:lpstr>Times New Roman</vt:lpstr>
      <vt:lpstr>Office Theme</vt:lpstr>
      <vt:lpstr>Tubulointerstitial diseases</vt:lpstr>
      <vt:lpstr>Functions of the interstitium</vt:lpstr>
      <vt:lpstr>PowerPoint Presentation</vt:lpstr>
      <vt:lpstr>Tubular acidosis</vt:lpstr>
      <vt:lpstr>PowerPoint Presentation</vt:lpstr>
      <vt:lpstr>Pathogenesis and autoimmune mechanisms of TIN </vt:lpstr>
      <vt:lpstr>PowerPoint Presentation</vt:lpstr>
      <vt:lpstr>Classification of TID</vt:lpstr>
      <vt:lpstr>Acute tubulointerstitial nephritis</vt:lpstr>
      <vt:lpstr>PowerPoint Presentation</vt:lpstr>
      <vt:lpstr>Clinical picture of ATHENS </vt:lpstr>
      <vt:lpstr>Pathological changes in ATIN</vt:lpstr>
      <vt:lpstr>Acute tubular necrosis</vt:lpstr>
      <vt:lpstr>PowerPoint Presentation</vt:lpstr>
      <vt:lpstr>Chronic tubulointerstitial nephritis</vt:lpstr>
      <vt:lpstr>PowerPoint Presentation</vt:lpstr>
      <vt:lpstr>PowerPoint Presentation</vt:lpstr>
      <vt:lpstr>PowerPoint Presentation</vt:lpstr>
      <vt:lpstr>Analgesic nephropathy</vt:lpstr>
      <vt:lpstr>Characteristics of a nalgesic nephropathy</vt:lpstr>
      <vt:lpstr>PowerPoint Presentation</vt:lpstr>
      <vt:lpstr>Radiological characteristics of analgesic nephropathy</vt:lpstr>
      <vt:lpstr>Papillary necrosis</vt:lpstr>
      <vt:lpstr>Treatment of analgesic nephropathy</vt:lpstr>
      <vt:lpstr>Endemic nephropathy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Polycystic kidney disease</vt:lpstr>
      <vt:lpstr>PowerPoint Presentation</vt:lpstr>
      <vt:lpstr>PowerPoint Presentation</vt:lpstr>
      <vt:lpstr>PowerPoint Presentation</vt:lpstr>
      <vt:lpstr>PowerPoint Presentation</vt:lpstr>
      <vt:lpstr>Radiological diagnosis of PCKD</vt:lpstr>
      <vt:lpstr>Polycystic kidney disease</vt:lpstr>
      <vt:lpstr>Opstructive nephropathy</vt:lpstr>
      <vt:lpstr>PowerPoint Presentation</vt:lpstr>
      <vt:lpstr>Types of urinary tract obstruction</vt:lpstr>
      <vt:lpstr>PowerPoint Presentation</vt:lpstr>
      <vt:lpstr>PowerPoint Presentation</vt:lpstr>
      <vt:lpstr>PowerPoint Presentation</vt:lpstr>
      <vt:lpstr>Native imaging and intravenous urography</vt:lpstr>
      <vt:lpstr>Obstructive uropathy</vt:lpstr>
      <vt:lpstr>Ureterohydronephrosis</vt:lpstr>
      <vt:lpstr>Ultrasound kidneys</vt:lpstr>
      <vt:lpstr>Obstructive uropathy</vt:lpstr>
      <vt:lpstr>Obstructive uropathy - CT and magnetic resonance imaging</vt:lpstr>
      <vt:lpstr>Obstructive uropathy</vt:lpstr>
      <vt:lpstr>Obstructive uropathy</vt:lpstr>
      <vt:lpstr>Obstructive uropathy - radionuclide scanning methods </vt:lpstr>
      <vt:lpstr>Obstructive uropathy - radionuclide scanning methods </vt:lpstr>
      <vt:lpstr>Treatment </vt:lpstr>
      <vt:lpstr>Urinary tract infections</vt:lpstr>
      <vt:lpstr>PowerPoint Presentation</vt:lpstr>
      <vt:lpstr>PowerPoint Presentation</vt:lpstr>
      <vt:lpstr>PowerPoint Presentation</vt:lpstr>
      <vt:lpstr>PowerPoint Presentation</vt:lpstr>
      <vt:lpstr>Clinical picture of urinary system infections</vt:lpstr>
      <vt:lpstr>PowerPoint Presentation</vt:lpstr>
      <vt:lpstr>PowerPoint Presentation</vt:lpstr>
      <vt:lpstr>Lower urinary tract infection</vt:lpstr>
      <vt:lpstr>PowerPoint Presentation</vt:lpstr>
      <vt:lpstr>Acute pyelonephritis</vt:lpstr>
      <vt:lpstr>Frequency and predisposition</vt:lpstr>
      <vt:lpstr>Etiology of acute pyelonephritis</vt:lpstr>
      <vt:lpstr>PowerPoint Presentation</vt:lpstr>
      <vt:lpstr>Clinical picture of acute pyelonephritis</vt:lpstr>
      <vt:lpstr>PowerPoint Presentation</vt:lpstr>
      <vt:lpstr>Complications of acute pyelonephritis</vt:lpstr>
      <vt:lpstr>Chronic pyelonephritis</vt:lpstr>
      <vt:lpstr>Chronic pyelonephritis</vt:lpstr>
      <vt:lpstr>Clinical picture (symptoms of infection)</vt:lpstr>
      <vt:lpstr>Diagnosis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Тубулоинтерстицијумске болести</dc:title>
  <dc:creator>Windows User</dc:creator>
  <cp:lastModifiedBy>Tomislav NIkolic</cp:lastModifiedBy>
  <cp:revision>30</cp:revision>
  <dcterms:created xsi:type="dcterms:W3CDTF">2024-02-09T19:58:46Z</dcterms:created>
  <dcterms:modified xsi:type="dcterms:W3CDTF">2024-02-17T00:28:25Z</dcterms:modified>
</cp:coreProperties>
</file>